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9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B7715-3BAE-4EB0-AC6C-242390D0F1C1}" type="datetimeFigureOut">
              <a:rPr lang="en-IN" smtClean="0"/>
              <a:t>01-03-2026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8AC7D8-2CA0-4EE0-927E-CE4463ECD631}" type="slidenum">
              <a:rPr lang="en-IN" smtClean="0"/>
              <a:t>‹Nº›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5310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2C31BA-67D8-413F-A5DD-028125073D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0994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3/1/2026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‹Nº›</a:t>
            </a:fld>
            <a:endParaRPr lang="en-US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938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3/1/2026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‹Nº›</a:t>
            </a:fld>
            <a:endParaRPr lang="en-US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001FCC3-C0B6-411C-97C8-DCB57E6D3D8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42900" y="1470027"/>
            <a:ext cx="11487150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340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29172-4BF7-429F-BA25-7E9D1A4215EE}" type="datetimeFigureOut">
              <a:rPr lang="en-US" noProof="0" smtClean="0"/>
              <a:t>3/1/2026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EA62-41C5-4F9A-A915-5B0BC739C923}" type="slidenum">
              <a:rPr lang="en-US" noProof="0" smtClean="0"/>
              <a:t>‹Nº›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6720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6D9B4A0-411D-4E7F-AB9E-95DE069B5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ORGANIGRAMME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7926A82-6166-466D-A3A3-E32A7AC2BF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1437" y="981076"/>
            <a:ext cx="3581400" cy="365126"/>
          </a:xfrm>
        </p:spPr>
        <p:txBody>
          <a:bodyPr>
            <a:normAutofit lnSpcReduction="10000"/>
          </a:bodyPr>
          <a:lstStyle/>
          <a:p>
            <a:r>
              <a:rPr lang="es-ES" dirty="0"/>
              <a:t>ENTREPRISE</a:t>
            </a:r>
            <a:endParaRPr lang="en-US" dirty="0"/>
          </a:p>
        </p:txBody>
      </p:sp>
      <p:sp>
        <p:nvSpPr>
          <p:cNvPr id="214" name="Rectangle 213" descr="decorative element">
            <a:extLst>
              <a:ext uri="{FF2B5EF4-FFF2-40B4-BE49-F238E27FC236}">
                <a16:creationId xmlns:a16="http://schemas.microsoft.com/office/drawing/2014/main" id="{16704A75-B346-4E41-B0E5-B89322F3AE57}"/>
              </a:ext>
            </a:extLst>
          </p:cNvPr>
          <p:cNvSpPr/>
          <p:nvPr/>
        </p:nvSpPr>
        <p:spPr>
          <a:xfrm>
            <a:off x="438587" y="1487944"/>
            <a:ext cx="108000" cy="10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5715" rIns="22860" bIns="5715" numCol="1" spcCol="1270" anchor="ctr" anchorCtr="0">
            <a:noAutofit/>
            <a:flatTx/>
          </a:bodyPr>
          <a:lstStyle/>
          <a:p>
            <a:pPr marL="0" marR="0" lvl="0" indent="0" algn="ctr" defTabSz="4000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16" name="Rectangle 215" descr="decorative element">
            <a:extLst>
              <a:ext uri="{FF2B5EF4-FFF2-40B4-BE49-F238E27FC236}">
                <a16:creationId xmlns:a16="http://schemas.microsoft.com/office/drawing/2014/main" id="{1E2D3A68-A542-48BA-A217-B074F4C32E1F}"/>
              </a:ext>
            </a:extLst>
          </p:cNvPr>
          <p:cNvSpPr/>
          <p:nvPr/>
        </p:nvSpPr>
        <p:spPr>
          <a:xfrm>
            <a:off x="579527" y="1487944"/>
            <a:ext cx="542435" cy="108000"/>
          </a:xfrm>
          <a:prstGeom prst="rect">
            <a:avLst/>
          </a:prstGeom>
          <a:noFill/>
          <a:ln w="3175">
            <a:noFill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15" tIns="0" rIns="5715" bIns="0" numCol="1" spcCol="1270" anchor="ctr" anchorCtr="0">
            <a:noAutofit/>
            <a:flatTx/>
          </a:bodyPr>
          <a:lstStyle/>
          <a:p>
            <a:pPr marL="0" marR="0" lvl="0" indent="0" algn="l" defTabSz="4000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Texte</a:t>
            </a:r>
          </a:p>
        </p:txBody>
      </p:sp>
      <p:sp>
        <p:nvSpPr>
          <p:cNvPr id="212" name="Rectangle 211" descr="decorative element">
            <a:extLst>
              <a:ext uri="{FF2B5EF4-FFF2-40B4-BE49-F238E27FC236}">
                <a16:creationId xmlns:a16="http://schemas.microsoft.com/office/drawing/2014/main" id="{78525528-D696-4051-A168-1EEDC39E1520}"/>
              </a:ext>
            </a:extLst>
          </p:cNvPr>
          <p:cNvSpPr/>
          <p:nvPr/>
        </p:nvSpPr>
        <p:spPr>
          <a:xfrm>
            <a:off x="1116451" y="1487944"/>
            <a:ext cx="108000" cy="10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5715" rIns="22860" bIns="5715" numCol="1" spcCol="1270" anchor="ctr" anchorCtr="0">
            <a:noAutofit/>
            <a:flatTx/>
          </a:bodyPr>
          <a:lstStyle/>
          <a:p>
            <a:pPr marL="0" marR="0" lvl="0" indent="0" algn="ctr" defTabSz="4000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18" name="Rectangle 217" descr="decorative element">
            <a:extLst>
              <a:ext uri="{FF2B5EF4-FFF2-40B4-BE49-F238E27FC236}">
                <a16:creationId xmlns:a16="http://schemas.microsoft.com/office/drawing/2014/main" id="{A50A05D4-FD98-47D3-A6F4-E18865EE4200}"/>
              </a:ext>
            </a:extLst>
          </p:cNvPr>
          <p:cNvSpPr/>
          <p:nvPr/>
        </p:nvSpPr>
        <p:spPr>
          <a:xfrm>
            <a:off x="1259202" y="1487944"/>
            <a:ext cx="486599" cy="108000"/>
          </a:xfrm>
          <a:prstGeom prst="rect">
            <a:avLst/>
          </a:prstGeom>
          <a:noFill/>
          <a:ln w="3175">
            <a:noFill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15" tIns="0" rIns="5715" bIns="0" numCol="1" spcCol="1270" anchor="ctr" anchorCtr="0">
            <a:noAutofit/>
            <a:flatTx/>
          </a:bodyPr>
          <a:lstStyle/>
          <a:p>
            <a:pPr lvl="0" defTabSz="400050"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800" dirty="0">
                <a:solidFill>
                  <a:srgbClr val="000000"/>
                </a:solidFill>
              </a:rPr>
              <a:t>Texte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10" name="Rectangle 209" descr="decorative element">
            <a:extLst>
              <a:ext uri="{FF2B5EF4-FFF2-40B4-BE49-F238E27FC236}">
                <a16:creationId xmlns:a16="http://schemas.microsoft.com/office/drawing/2014/main" id="{3D0CC422-902A-4D8F-AA6A-E9A681A2E9BF}"/>
              </a:ext>
            </a:extLst>
          </p:cNvPr>
          <p:cNvSpPr/>
          <p:nvPr/>
        </p:nvSpPr>
        <p:spPr>
          <a:xfrm>
            <a:off x="1744474" y="1487944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5715" rIns="22860" bIns="5715" numCol="1" spcCol="1270" anchor="ctr" anchorCtr="0">
            <a:noAutofit/>
            <a:flatTx/>
          </a:bodyPr>
          <a:lstStyle/>
          <a:p>
            <a:pPr marL="0" marR="0" lvl="0" indent="0" algn="ctr" defTabSz="4000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20" name="Rectangle 219" descr="decorative element">
            <a:extLst>
              <a:ext uri="{FF2B5EF4-FFF2-40B4-BE49-F238E27FC236}">
                <a16:creationId xmlns:a16="http://schemas.microsoft.com/office/drawing/2014/main" id="{F6A83501-0BBC-4414-A5AC-BA2E93F7106C}"/>
              </a:ext>
            </a:extLst>
          </p:cNvPr>
          <p:cNvSpPr/>
          <p:nvPr/>
        </p:nvSpPr>
        <p:spPr>
          <a:xfrm>
            <a:off x="1902089" y="1487944"/>
            <a:ext cx="629350" cy="108000"/>
          </a:xfrm>
          <a:prstGeom prst="rect">
            <a:avLst/>
          </a:prstGeom>
          <a:noFill/>
          <a:ln w="3175">
            <a:noFill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15" tIns="0" rIns="5715" bIns="0" numCol="1" spcCol="1270" anchor="ctr" anchorCtr="0">
            <a:noAutofit/>
            <a:flatTx/>
          </a:bodyPr>
          <a:lstStyle/>
          <a:p>
            <a:pPr lvl="0" defTabSz="400050"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800" dirty="0">
                <a:solidFill>
                  <a:srgbClr val="000000"/>
                </a:solidFill>
              </a:rPr>
              <a:t>Texte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3075AB11-BAD3-42E5-BC8F-B1153E21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92782" y="4283146"/>
            <a:ext cx="0" cy="1165547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6B7B494C-8888-457E-82D1-32EE6B4010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151629" y="4283146"/>
            <a:ext cx="0" cy="1815996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215A627E-A616-4B35-A822-BCD857D05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110476" y="4283146"/>
            <a:ext cx="0" cy="18288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338A3F58-952C-4C6C-BE73-668B41F87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069323" y="4283146"/>
            <a:ext cx="0" cy="18288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7B2075F3-49F1-4561-B16C-A60D139B4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6091266" y="1638815"/>
            <a:ext cx="0" cy="819824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499176F8-BEEF-4A37-97C9-A7E859221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028170" y="4283146"/>
            <a:ext cx="0" cy="1815996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E0A5E395-38A3-4ED8-A1C1-7892BF5B1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987018" y="4283146"/>
            <a:ext cx="0" cy="18288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1C54223A-2F2C-4434-A30B-92D8CEE93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6" idx="0"/>
          </p:cNvCxnSpPr>
          <p:nvPr/>
        </p:nvCxnSpPr>
        <p:spPr>
          <a:xfrm rot="10800000" flipV="1">
            <a:off x="1204212" y="2468065"/>
            <a:ext cx="4837934" cy="269558"/>
          </a:xfrm>
          <a:prstGeom prst="bentConnector3">
            <a:avLst>
              <a:gd name="adj1" fmla="val 100008"/>
            </a:avLst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or: Elbow 95">
            <a:extLst>
              <a:ext uri="{FF2B5EF4-FFF2-40B4-BE49-F238E27FC236}">
                <a16:creationId xmlns:a16="http://schemas.microsoft.com/office/drawing/2014/main" id="{185DC171-E6CD-4880-8EF4-7E0DB7F6C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15876" y="2465983"/>
            <a:ext cx="4971142" cy="252758"/>
          </a:xfrm>
          <a:prstGeom prst="bentConnector3">
            <a:avLst>
              <a:gd name="adj1" fmla="val 100252"/>
            </a:avLst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B5956150-D730-4D39-8E56-5123DA7B1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156865" y="2458639"/>
            <a:ext cx="0" cy="377712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98000C8A-C564-4106-9005-252681A7F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128944" y="2458639"/>
            <a:ext cx="0" cy="377712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DFAFA2FD-B58C-4CB3-83BF-D7037A44C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053888" y="2458639"/>
            <a:ext cx="0" cy="377712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92CA40FF-E75F-4233-A382-4E9DE1FAC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9023432" y="2468066"/>
            <a:ext cx="2534" cy="269557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reeform: Shape 3" descr="team member headshot&#10;">
            <a:extLst>
              <a:ext uri="{FF2B5EF4-FFF2-40B4-BE49-F238E27FC236}">
                <a16:creationId xmlns:a16="http://schemas.microsoft.com/office/drawing/2014/main" id="{74055C55-2E77-4139-8670-5F4B84119D2D}"/>
              </a:ext>
            </a:extLst>
          </p:cNvPr>
          <p:cNvSpPr/>
          <p:nvPr/>
        </p:nvSpPr>
        <p:spPr>
          <a:xfrm>
            <a:off x="5375921" y="601514"/>
            <a:ext cx="1430686" cy="1096258"/>
          </a:xfrm>
          <a:custGeom>
            <a:avLst/>
            <a:gdLst>
              <a:gd name="connsiteX0" fmla="*/ 715343 w 1430686"/>
              <a:gd name="connsiteY0" fmla="*/ 0 h 1096258"/>
              <a:gd name="connsiteX1" fmla="*/ 1430686 w 1430686"/>
              <a:gd name="connsiteY1" fmla="*/ 715343 h 1096258"/>
              <a:gd name="connsiteX2" fmla="*/ 1374471 w 1430686"/>
              <a:gd name="connsiteY2" fmla="*/ 993787 h 1096258"/>
              <a:gd name="connsiteX3" fmla="*/ 1318852 w 1430686"/>
              <a:gd name="connsiteY3" fmla="*/ 1096258 h 1096258"/>
              <a:gd name="connsiteX4" fmla="*/ 111835 w 1430686"/>
              <a:gd name="connsiteY4" fmla="*/ 1096258 h 1096258"/>
              <a:gd name="connsiteX5" fmla="*/ 56215 w 1430686"/>
              <a:gd name="connsiteY5" fmla="*/ 993787 h 1096258"/>
              <a:gd name="connsiteX6" fmla="*/ 0 w 1430686"/>
              <a:gd name="connsiteY6" fmla="*/ 715343 h 1096258"/>
              <a:gd name="connsiteX7" fmla="*/ 715343 w 1430686"/>
              <a:gd name="connsiteY7" fmla="*/ 0 h 1096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30686" h="1096258">
                <a:moveTo>
                  <a:pt x="715343" y="0"/>
                </a:moveTo>
                <a:cubicBezTo>
                  <a:pt x="1110416" y="0"/>
                  <a:pt x="1430686" y="320270"/>
                  <a:pt x="1430686" y="715343"/>
                </a:cubicBezTo>
                <a:cubicBezTo>
                  <a:pt x="1430686" y="814111"/>
                  <a:pt x="1410669" y="908204"/>
                  <a:pt x="1374471" y="993787"/>
                </a:cubicBezTo>
                <a:lnTo>
                  <a:pt x="1318852" y="1096258"/>
                </a:lnTo>
                <a:lnTo>
                  <a:pt x="111835" y="1096258"/>
                </a:lnTo>
                <a:lnTo>
                  <a:pt x="56215" y="993787"/>
                </a:lnTo>
                <a:cubicBezTo>
                  <a:pt x="20017" y="908204"/>
                  <a:pt x="0" y="814111"/>
                  <a:pt x="0" y="715343"/>
                </a:cubicBezTo>
                <a:cubicBezTo>
                  <a:pt x="0" y="320270"/>
                  <a:pt x="320270" y="0"/>
                  <a:pt x="7153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176866" y="1688345"/>
            <a:ext cx="1828800" cy="54864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72DA6">
                    <a:lumMod val="50000"/>
                  </a:srgbClr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Mirjam Nilsson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President</a:t>
            </a:r>
          </a:p>
        </p:txBody>
      </p:sp>
      <p:sp>
        <p:nvSpPr>
          <p:cNvPr id="6" name="Freeform: Shape 5" descr="team member headshot">
            <a:extLst>
              <a:ext uri="{FF2B5EF4-FFF2-40B4-BE49-F238E27FC236}">
                <a16:creationId xmlns:a16="http://schemas.microsoft.com/office/drawing/2014/main" id="{D68839EC-BCF6-4732-9C21-A1088A29ABEB}"/>
              </a:ext>
            </a:extLst>
          </p:cNvPr>
          <p:cNvSpPr/>
          <p:nvPr/>
        </p:nvSpPr>
        <p:spPr>
          <a:xfrm>
            <a:off x="564132" y="2737623"/>
            <a:ext cx="1280160" cy="1005840"/>
          </a:xfrm>
          <a:custGeom>
            <a:avLst/>
            <a:gdLst>
              <a:gd name="connsiteX0" fmla="*/ 715343 w 1430686"/>
              <a:gd name="connsiteY0" fmla="*/ 0 h 1096258"/>
              <a:gd name="connsiteX1" fmla="*/ 1430686 w 1430686"/>
              <a:gd name="connsiteY1" fmla="*/ 715343 h 1096258"/>
              <a:gd name="connsiteX2" fmla="*/ 1374471 w 1430686"/>
              <a:gd name="connsiteY2" fmla="*/ 993787 h 1096258"/>
              <a:gd name="connsiteX3" fmla="*/ 1318852 w 1430686"/>
              <a:gd name="connsiteY3" fmla="*/ 1096258 h 1096258"/>
              <a:gd name="connsiteX4" fmla="*/ 111835 w 1430686"/>
              <a:gd name="connsiteY4" fmla="*/ 1096258 h 1096258"/>
              <a:gd name="connsiteX5" fmla="*/ 56215 w 1430686"/>
              <a:gd name="connsiteY5" fmla="*/ 993787 h 1096258"/>
              <a:gd name="connsiteX6" fmla="*/ 0 w 1430686"/>
              <a:gd name="connsiteY6" fmla="*/ 715343 h 1096258"/>
              <a:gd name="connsiteX7" fmla="*/ 715343 w 1430686"/>
              <a:gd name="connsiteY7" fmla="*/ 0 h 1096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30686" h="1096258">
                <a:moveTo>
                  <a:pt x="715343" y="0"/>
                </a:moveTo>
                <a:cubicBezTo>
                  <a:pt x="1110416" y="0"/>
                  <a:pt x="1430686" y="320270"/>
                  <a:pt x="1430686" y="715343"/>
                </a:cubicBezTo>
                <a:cubicBezTo>
                  <a:pt x="1430686" y="814111"/>
                  <a:pt x="1410669" y="908204"/>
                  <a:pt x="1374471" y="993787"/>
                </a:cubicBezTo>
                <a:lnTo>
                  <a:pt x="1318852" y="1096258"/>
                </a:lnTo>
                <a:lnTo>
                  <a:pt x="111835" y="1096258"/>
                </a:lnTo>
                <a:lnTo>
                  <a:pt x="56215" y="993787"/>
                </a:lnTo>
                <a:cubicBezTo>
                  <a:pt x="20017" y="908204"/>
                  <a:pt x="0" y="814111"/>
                  <a:pt x="0" y="715343"/>
                </a:cubicBezTo>
                <a:cubicBezTo>
                  <a:pt x="0" y="320270"/>
                  <a:pt x="320270" y="0"/>
                  <a:pt x="7153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44" name="Rectangle: Rounded Corners 143" descr="team member headshot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301640" y="3741786"/>
            <a:ext cx="1828800" cy="54864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8439BD">
                    <a:lumMod val="50000"/>
                  </a:srgbClr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Nom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8439BD">
                    <a:lumMod val="50000"/>
                  </a:srgbClr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Prénom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8439BD">
                  <a:lumMod val="50000"/>
                </a:srgb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Poste</a:t>
            </a:r>
          </a:p>
        </p:txBody>
      </p:sp>
      <p:sp>
        <p:nvSpPr>
          <p:cNvPr id="180" name="Rectangle: Rounded Corners 179" descr="team member headshot">
            <a:extLst>
              <a:ext uri="{FF2B5EF4-FFF2-40B4-BE49-F238E27FC236}">
                <a16:creationId xmlns:a16="http://schemas.microsoft.com/office/drawing/2014/main" id="{C93299AE-BEEA-4E5E-88CB-50F2F112D78D}"/>
              </a:ext>
            </a:extLst>
          </p:cNvPr>
          <p:cNvSpPr/>
          <p:nvPr/>
        </p:nvSpPr>
        <p:spPr>
          <a:xfrm>
            <a:off x="301292" y="4472681"/>
            <a:ext cx="1828800" cy="54864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8439BD">
                    <a:lumMod val="50000"/>
                  </a:srgbClr>
                </a:solidFill>
              </a:rPr>
              <a:t>Nom </a:t>
            </a:r>
            <a:r>
              <a:rPr lang="en-US" sz="1100" b="1" dirty="0" err="1">
                <a:solidFill>
                  <a:srgbClr val="8439BD">
                    <a:lumMod val="50000"/>
                  </a:srgbClr>
                </a:solidFill>
              </a:rPr>
              <a:t>Prénom</a:t>
            </a:r>
            <a:endParaRPr lang="en-US" sz="1100" b="1" dirty="0">
              <a:solidFill>
                <a:srgbClr val="8439BD">
                  <a:lumMod val="50000"/>
                </a:srgbClr>
              </a:solidFill>
            </a:endParaRP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Poste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83" name="Rectangle: Rounded Corners 182" descr="team member headshot">
            <a:extLst>
              <a:ext uri="{FF2B5EF4-FFF2-40B4-BE49-F238E27FC236}">
                <a16:creationId xmlns:a16="http://schemas.microsoft.com/office/drawing/2014/main" id="{DC38D3DB-30B8-4A79-9C76-C565CFF33780}"/>
              </a:ext>
            </a:extLst>
          </p:cNvPr>
          <p:cNvSpPr/>
          <p:nvPr/>
        </p:nvSpPr>
        <p:spPr>
          <a:xfrm>
            <a:off x="301292" y="5139600"/>
            <a:ext cx="1828800" cy="54864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8439BD">
                    <a:lumMod val="50000"/>
                  </a:srgbClr>
                </a:solidFill>
              </a:rPr>
              <a:t>Nom </a:t>
            </a:r>
            <a:r>
              <a:rPr lang="en-US" sz="1100" b="1" dirty="0" err="1">
                <a:solidFill>
                  <a:srgbClr val="8439BD">
                    <a:lumMod val="50000"/>
                  </a:srgbClr>
                </a:solidFill>
              </a:rPr>
              <a:t>Prénom</a:t>
            </a:r>
            <a:endParaRPr lang="en-US" sz="1100" b="1" dirty="0">
              <a:solidFill>
                <a:srgbClr val="8439BD">
                  <a:lumMod val="50000"/>
                </a:srgbClr>
              </a:solidFill>
            </a:endParaRP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Poste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0" name="Freeform: Shape 9" descr="team member headshot&#10;">
            <a:extLst>
              <a:ext uri="{FF2B5EF4-FFF2-40B4-BE49-F238E27FC236}">
                <a16:creationId xmlns:a16="http://schemas.microsoft.com/office/drawing/2014/main" id="{3302D8E0-D0D9-4B81-8A96-1EB6732CA387}"/>
              </a:ext>
            </a:extLst>
          </p:cNvPr>
          <p:cNvSpPr/>
          <p:nvPr/>
        </p:nvSpPr>
        <p:spPr>
          <a:xfrm>
            <a:off x="2543163" y="2737623"/>
            <a:ext cx="1280160" cy="1005840"/>
          </a:xfrm>
          <a:custGeom>
            <a:avLst/>
            <a:gdLst>
              <a:gd name="connsiteX0" fmla="*/ 715343 w 1430686"/>
              <a:gd name="connsiteY0" fmla="*/ 0 h 1096258"/>
              <a:gd name="connsiteX1" fmla="*/ 1430686 w 1430686"/>
              <a:gd name="connsiteY1" fmla="*/ 715343 h 1096258"/>
              <a:gd name="connsiteX2" fmla="*/ 1374471 w 1430686"/>
              <a:gd name="connsiteY2" fmla="*/ 993787 h 1096258"/>
              <a:gd name="connsiteX3" fmla="*/ 1318852 w 1430686"/>
              <a:gd name="connsiteY3" fmla="*/ 1096258 h 1096258"/>
              <a:gd name="connsiteX4" fmla="*/ 111835 w 1430686"/>
              <a:gd name="connsiteY4" fmla="*/ 1096258 h 1096258"/>
              <a:gd name="connsiteX5" fmla="*/ 56215 w 1430686"/>
              <a:gd name="connsiteY5" fmla="*/ 993787 h 1096258"/>
              <a:gd name="connsiteX6" fmla="*/ 0 w 1430686"/>
              <a:gd name="connsiteY6" fmla="*/ 715343 h 1096258"/>
              <a:gd name="connsiteX7" fmla="*/ 715343 w 1430686"/>
              <a:gd name="connsiteY7" fmla="*/ 0 h 1096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30686" h="1096258">
                <a:moveTo>
                  <a:pt x="715343" y="0"/>
                </a:moveTo>
                <a:cubicBezTo>
                  <a:pt x="1110416" y="0"/>
                  <a:pt x="1430686" y="320270"/>
                  <a:pt x="1430686" y="715343"/>
                </a:cubicBezTo>
                <a:cubicBezTo>
                  <a:pt x="1430686" y="814111"/>
                  <a:pt x="1410669" y="908204"/>
                  <a:pt x="1374471" y="993787"/>
                </a:cubicBezTo>
                <a:lnTo>
                  <a:pt x="1318852" y="1096258"/>
                </a:lnTo>
                <a:lnTo>
                  <a:pt x="111835" y="1096258"/>
                </a:lnTo>
                <a:lnTo>
                  <a:pt x="56215" y="993787"/>
                </a:lnTo>
                <a:cubicBezTo>
                  <a:pt x="20017" y="908204"/>
                  <a:pt x="0" y="814111"/>
                  <a:pt x="0" y="715343"/>
                </a:cubicBezTo>
                <a:cubicBezTo>
                  <a:pt x="0" y="320270"/>
                  <a:pt x="320270" y="0"/>
                  <a:pt x="7153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47" name="Rectangle: Rounded Corners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2251045" y="3741786"/>
            <a:ext cx="1828800" cy="54864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8439BD">
                    <a:lumMod val="50000"/>
                  </a:srgbClr>
                </a:solidFill>
              </a:rPr>
              <a:t>Nom </a:t>
            </a:r>
            <a:r>
              <a:rPr lang="en-US" sz="1100" b="1" dirty="0" err="1">
                <a:solidFill>
                  <a:srgbClr val="8439BD">
                    <a:lumMod val="50000"/>
                  </a:srgbClr>
                </a:solidFill>
              </a:rPr>
              <a:t>Prénom</a:t>
            </a:r>
            <a:endParaRPr lang="en-US" sz="1100" b="1" dirty="0">
              <a:solidFill>
                <a:srgbClr val="8439BD">
                  <a:lumMod val="50000"/>
                </a:srgbClr>
              </a:solidFill>
            </a:endParaRP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Poste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86" name="Rectangle: Rounded Corners 185">
            <a:extLst>
              <a:ext uri="{FF2B5EF4-FFF2-40B4-BE49-F238E27FC236}">
                <a16:creationId xmlns:a16="http://schemas.microsoft.com/office/drawing/2014/main" id="{E00EF2F1-621C-44D5-923A-283EAD95A813}"/>
              </a:ext>
            </a:extLst>
          </p:cNvPr>
          <p:cNvSpPr/>
          <p:nvPr/>
        </p:nvSpPr>
        <p:spPr>
          <a:xfrm>
            <a:off x="2255844" y="4474695"/>
            <a:ext cx="1828800" cy="54864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8439BD">
                    <a:lumMod val="50000"/>
                  </a:srgbClr>
                </a:solidFill>
              </a:rPr>
              <a:t>Nom </a:t>
            </a:r>
            <a:r>
              <a:rPr lang="en-US" sz="1100" b="1" dirty="0" err="1">
                <a:solidFill>
                  <a:srgbClr val="8439BD">
                    <a:lumMod val="50000"/>
                  </a:srgbClr>
                </a:solidFill>
              </a:rPr>
              <a:t>Prénom</a:t>
            </a:r>
            <a:endParaRPr lang="en-US" sz="1100" b="1" dirty="0">
              <a:solidFill>
                <a:srgbClr val="8439BD">
                  <a:lumMod val="50000"/>
                </a:srgbClr>
              </a:solidFill>
            </a:endParaRP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Poste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89" name="Rectangle: Rounded Corners 188">
            <a:extLst>
              <a:ext uri="{FF2B5EF4-FFF2-40B4-BE49-F238E27FC236}">
                <a16:creationId xmlns:a16="http://schemas.microsoft.com/office/drawing/2014/main" id="{AF7D30AD-3130-40C6-8BC9-7EE80B4B9A0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255844" y="5141614"/>
            <a:ext cx="1828800" cy="54864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8439BD">
                    <a:lumMod val="50000"/>
                  </a:srgbClr>
                </a:solidFill>
              </a:rPr>
              <a:t>Nom </a:t>
            </a:r>
            <a:r>
              <a:rPr lang="en-US" sz="1100" b="1" dirty="0" err="1">
                <a:solidFill>
                  <a:srgbClr val="8439BD">
                    <a:lumMod val="50000"/>
                  </a:srgbClr>
                </a:solidFill>
              </a:rPr>
              <a:t>Prénom</a:t>
            </a:r>
            <a:endParaRPr lang="en-US" sz="1100" b="1" dirty="0">
              <a:solidFill>
                <a:srgbClr val="8439BD">
                  <a:lumMod val="50000"/>
                </a:srgbClr>
              </a:solidFill>
            </a:endParaRP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Poste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92" name="Rectangle: Rounded Corners 191">
            <a:extLst>
              <a:ext uri="{FF2B5EF4-FFF2-40B4-BE49-F238E27FC236}">
                <a16:creationId xmlns:a16="http://schemas.microsoft.com/office/drawing/2014/main" id="{7893426B-E83B-41DC-A793-6BBC6104B3A6}"/>
              </a:ext>
            </a:extLst>
          </p:cNvPr>
          <p:cNvSpPr/>
          <p:nvPr/>
        </p:nvSpPr>
        <p:spPr>
          <a:xfrm>
            <a:off x="2254231" y="5810993"/>
            <a:ext cx="1828800" cy="54864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8439BD">
                    <a:lumMod val="50000"/>
                  </a:srgbClr>
                </a:solidFill>
              </a:rPr>
              <a:t>Nom </a:t>
            </a:r>
            <a:r>
              <a:rPr lang="en-US" sz="1100" b="1" dirty="0" err="1">
                <a:solidFill>
                  <a:srgbClr val="8439BD">
                    <a:lumMod val="50000"/>
                  </a:srgbClr>
                </a:solidFill>
              </a:rPr>
              <a:t>Prénom</a:t>
            </a:r>
            <a:endParaRPr lang="en-US" sz="1100" b="1" dirty="0">
              <a:solidFill>
                <a:srgbClr val="8439BD">
                  <a:lumMod val="50000"/>
                </a:srgbClr>
              </a:solidFill>
            </a:endParaRP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Poste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1" name="Freeform: Shape 10" descr="team member headshot&#10;">
            <a:extLst>
              <a:ext uri="{FF2B5EF4-FFF2-40B4-BE49-F238E27FC236}">
                <a16:creationId xmlns:a16="http://schemas.microsoft.com/office/drawing/2014/main" id="{FF019CF1-8A4A-4512-9C57-824573E50F43}"/>
              </a:ext>
            </a:extLst>
          </p:cNvPr>
          <p:cNvSpPr/>
          <p:nvPr/>
        </p:nvSpPr>
        <p:spPr>
          <a:xfrm>
            <a:off x="4506257" y="2737623"/>
            <a:ext cx="1280160" cy="1005840"/>
          </a:xfrm>
          <a:custGeom>
            <a:avLst/>
            <a:gdLst>
              <a:gd name="connsiteX0" fmla="*/ 715343 w 1430686"/>
              <a:gd name="connsiteY0" fmla="*/ 0 h 1096258"/>
              <a:gd name="connsiteX1" fmla="*/ 1430686 w 1430686"/>
              <a:gd name="connsiteY1" fmla="*/ 715343 h 1096258"/>
              <a:gd name="connsiteX2" fmla="*/ 1374471 w 1430686"/>
              <a:gd name="connsiteY2" fmla="*/ 993787 h 1096258"/>
              <a:gd name="connsiteX3" fmla="*/ 1318852 w 1430686"/>
              <a:gd name="connsiteY3" fmla="*/ 1096258 h 1096258"/>
              <a:gd name="connsiteX4" fmla="*/ 111835 w 1430686"/>
              <a:gd name="connsiteY4" fmla="*/ 1096258 h 1096258"/>
              <a:gd name="connsiteX5" fmla="*/ 56215 w 1430686"/>
              <a:gd name="connsiteY5" fmla="*/ 993787 h 1096258"/>
              <a:gd name="connsiteX6" fmla="*/ 0 w 1430686"/>
              <a:gd name="connsiteY6" fmla="*/ 715343 h 1096258"/>
              <a:gd name="connsiteX7" fmla="*/ 715343 w 1430686"/>
              <a:gd name="connsiteY7" fmla="*/ 0 h 1096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30686" h="1096258">
                <a:moveTo>
                  <a:pt x="715343" y="0"/>
                </a:moveTo>
                <a:cubicBezTo>
                  <a:pt x="1110416" y="0"/>
                  <a:pt x="1430686" y="320270"/>
                  <a:pt x="1430686" y="715343"/>
                </a:cubicBezTo>
                <a:cubicBezTo>
                  <a:pt x="1430686" y="814111"/>
                  <a:pt x="1410669" y="908204"/>
                  <a:pt x="1374471" y="993787"/>
                </a:cubicBezTo>
                <a:lnTo>
                  <a:pt x="1318852" y="1096258"/>
                </a:lnTo>
                <a:lnTo>
                  <a:pt x="111835" y="1096258"/>
                </a:lnTo>
                <a:lnTo>
                  <a:pt x="56215" y="993787"/>
                </a:lnTo>
                <a:cubicBezTo>
                  <a:pt x="20017" y="908204"/>
                  <a:pt x="0" y="814111"/>
                  <a:pt x="0" y="715343"/>
                </a:cubicBezTo>
                <a:cubicBezTo>
                  <a:pt x="0" y="320270"/>
                  <a:pt x="320270" y="0"/>
                  <a:pt x="7153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50" name="Rectangle: Rounded Corners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4200450" y="3741786"/>
            <a:ext cx="1828800" cy="54864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8439BD">
                    <a:lumMod val="50000"/>
                  </a:srgbClr>
                </a:solidFill>
              </a:rPr>
              <a:t>Nom </a:t>
            </a:r>
            <a:r>
              <a:rPr lang="en-US" sz="1100" b="1" dirty="0" err="1">
                <a:solidFill>
                  <a:srgbClr val="8439BD">
                    <a:lumMod val="50000"/>
                  </a:srgbClr>
                </a:solidFill>
              </a:rPr>
              <a:t>Prénom</a:t>
            </a:r>
            <a:endParaRPr lang="en-US" sz="1100" b="1" dirty="0">
              <a:solidFill>
                <a:srgbClr val="8439BD">
                  <a:lumMod val="50000"/>
                </a:srgbClr>
              </a:solidFill>
            </a:endParaRP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Poste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95" name="Rectangle: Rounded Corners 194">
            <a:extLst>
              <a:ext uri="{FF2B5EF4-FFF2-40B4-BE49-F238E27FC236}">
                <a16:creationId xmlns:a16="http://schemas.microsoft.com/office/drawing/2014/main" id="{81AC151D-872D-4D73-AE29-952F653257C0}"/>
              </a:ext>
            </a:extLst>
          </p:cNvPr>
          <p:cNvSpPr/>
          <p:nvPr/>
        </p:nvSpPr>
        <p:spPr>
          <a:xfrm>
            <a:off x="4187076" y="4469128"/>
            <a:ext cx="1828800" cy="54864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8439BD">
                    <a:lumMod val="50000"/>
                  </a:srgbClr>
                </a:solidFill>
              </a:rPr>
              <a:t>Nom </a:t>
            </a:r>
            <a:r>
              <a:rPr lang="en-US" sz="1100" b="1" dirty="0" err="1">
                <a:solidFill>
                  <a:srgbClr val="8439BD">
                    <a:lumMod val="50000"/>
                  </a:srgbClr>
                </a:solidFill>
              </a:rPr>
              <a:t>Prénom</a:t>
            </a:r>
            <a:endParaRPr lang="en-US" sz="1100" b="1" dirty="0">
              <a:solidFill>
                <a:srgbClr val="8439BD">
                  <a:lumMod val="50000"/>
                </a:srgbClr>
              </a:solidFill>
            </a:endParaRP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Poste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2" name="Freeform: Shape 11" descr="team member headshot&#10;">
            <a:extLst>
              <a:ext uri="{FF2B5EF4-FFF2-40B4-BE49-F238E27FC236}">
                <a16:creationId xmlns:a16="http://schemas.microsoft.com/office/drawing/2014/main" id="{D5C761B8-2910-41A9-A9C0-7A75C2AF9A2E}"/>
              </a:ext>
            </a:extLst>
          </p:cNvPr>
          <p:cNvSpPr/>
          <p:nvPr/>
        </p:nvSpPr>
        <p:spPr>
          <a:xfrm>
            <a:off x="6428445" y="2737623"/>
            <a:ext cx="1280160" cy="1005840"/>
          </a:xfrm>
          <a:custGeom>
            <a:avLst/>
            <a:gdLst>
              <a:gd name="connsiteX0" fmla="*/ 715343 w 1430686"/>
              <a:gd name="connsiteY0" fmla="*/ 0 h 1096258"/>
              <a:gd name="connsiteX1" fmla="*/ 1430686 w 1430686"/>
              <a:gd name="connsiteY1" fmla="*/ 715343 h 1096258"/>
              <a:gd name="connsiteX2" fmla="*/ 1374471 w 1430686"/>
              <a:gd name="connsiteY2" fmla="*/ 993787 h 1096258"/>
              <a:gd name="connsiteX3" fmla="*/ 1318852 w 1430686"/>
              <a:gd name="connsiteY3" fmla="*/ 1096258 h 1096258"/>
              <a:gd name="connsiteX4" fmla="*/ 111835 w 1430686"/>
              <a:gd name="connsiteY4" fmla="*/ 1096258 h 1096258"/>
              <a:gd name="connsiteX5" fmla="*/ 56215 w 1430686"/>
              <a:gd name="connsiteY5" fmla="*/ 993787 h 1096258"/>
              <a:gd name="connsiteX6" fmla="*/ 0 w 1430686"/>
              <a:gd name="connsiteY6" fmla="*/ 715343 h 1096258"/>
              <a:gd name="connsiteX7" fmla="*/ 715343 w 1430686"/>
              <a:gd name="connsiteY7" fmla="*/ 0 h 1096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30686" h="1096258">
                <a:moveTo>
                  <a:pt x="715343" y="0"/>
                </a:moveTo>
                <a:cubicBezTo>
                  <a:pt x="1110416" y="0"/>
                  <a:pt x="1430686" y="320270"/>
                  <a:pt x="1430686" y="715343"/>
                </a:cubicBezTo>
                <a:cubicBezTo>
                  <a:pt x="1430686" y="814111"/>
                  <a:pt x="1410669" y="908204"/>
                  <a:pt x="1374471" y="993787"/>
                </a:cubicBezTo>
                <a:lnTo>
                  <a:pt x="1318852" y="1096258"/>
                </a:lnTo>
                <a:lnTo>
                  <a:pt x="111835" y="1096258"/>
                </a:lnTo>
                <a:lnTo>
                  <a:pt x="56215" y="993787"/>
                </a:lnTo>
                <a:cubicBezTo>
                  <a:pt x="20017" y="908204"/>
                  <a:pt x="0" y="814111"/>
                  <a:pt x="0" y="715343"/>
                </a:cubicBezTo>
                <a:cubicBezTo>
                  <a:pt x="0" y="320270"/>
                  <a:pt x="320270" y="0"/>
                  <a:pt x="7153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53" name="Rectangle: Rounded Corners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6149855" y="3741786"/>
            <a:ext cx="1828800" cy="54864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8439BD">
                    <a:lumMod val="50000"/>
                  </a:srgbClr>
                </a:solidFill>
              </a:rPr>
              <a:t>Nom </a:t>
            </a:r>
            <a:r>
              <a:rPr lang="en-US" sz="1100" b="1" dirty="0" err="1">
                <a:solidFill>
                  <a:srgbClr val="8439BD">
                    <a:lumMod val="50000"/>
                  </a:srgbClr>
                </a:solidFill>
              </a:rPr>
              <a:t>Prénom</a:t>
            </a:r>
            <a:endParaRPr lang="en-US" sz="1100" b="1" dirty="0">
              <a:solidFill>
                <a:srgbClr val="8439BD">
                  <a:lumMod val="50000"/>
                </a:srgbClr>
              </a:solidFill>
            </a:endParaRP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Poste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77" name="Rectangle: Rounded Corners 176">
            <a:extLst>
              <a:ext uri="{FF2B5EF4-FFF2-40B4-BE49-F238E27FC236}">
                <a16:creationId xmlns:a16="http://schemas.microsoft.com/office/drawing/2014/main" id="{62FE95E2-7899-46D1-BD09-DBC69EBBF739}"/>
              </a:ext>
            </a:extLst>
          </p:cNvPr>
          <p:cNvSpPr/>
          <p:nvPr/>
        </p:nvSpPr>
        <p:spPr>
          <a:xfrm>
            <a:off x="6149855" y="4470043"/>
            <a:ext cx="1828800" cy="54864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8439BD">
                    <a:lumMod val="50000"/>
                  </a:srgbClr>
                </a:solidFill>
              </a:rPr>
              <a:t>Nom </a:t>
            </a:r>
            <a:r>
              <a:rPr lang="en-US" sz="1100" b="1" dirty="0" err="1">
                <a:solidFill>
                  <a:srgbClr val="8439BD">
                    <a:lumMod val="50000"/>
                  </a:srgbClr>
                </a:solidFill>
              </a:rPr>
              <a:t>Prénom</a:t>
            </a:r>
            <a:endParaRPr lang="en-US" sz="1100" b="1" dirty="0">
              <a:solidFill>
                <a:srgbClr val="8439BD">
                  <a:lumMod val="50000"/>
                </a:srgbClr>
              </a:solidFill>
            </a:endParaRP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Poste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3" name="Freeform: Shape 12" descr="team member headshot&#10;">
            <a:extLst>
              <a:ext uri="{FF2B5EF4-FFF2-40B4-BE49-F238E27FC236}">
                <a16:creationId xmlns:a16="http://schemas.microsoft.com/office/drawing/2014/main" id="{B1CC3F9A-5DB8-4DE3-8EB2-F1F42DB5B6C1}"/>
              </a:ext>
            </a:extLst>
          </p:cNvPr>
          <p:cNvSpPr/>
          <p:nvPr/>
        </p:nvSpPr>
        <p:spPr>
          <a:xfrm>
            <a:off x="8383352" y="2737623"/>
            <a:ext cx="1280160" cy="1005840"/>
          </a:xfrm>
          <a:custGeom>
            <a:avLst/>
            <a:gdLst>
              <a:gd name="connsiteX0" fmla="*/ 715343 w 1430686"/>
              <a:gd name="connsiteY0" fmla="*/ 0 h 1096258"/>
              <a:gd name="connsiteX1" fmla="*/ 1430686 w 1430686"/>
              <a:gd name="connsiteY1" fmla="*/ 715343 h 1096258"/>
              <a:gd name="connsiteX2" fmla="*/ 1374471 w 1430686"/>
              <a:gd name="connsiteY2" fmla="*/ 993787 h 1096258"/>
              <a:gd name="connsiteX3" fmla="*/ 1318852 w 1430686"/>
              <a:gd name="connsiteY3" fmla="*/ 1096258 h 1096258"/>
              <a:gd name="connsiteX4" fmla="*/ 111835 w 1430686"/>
              <a:gd name="connsiteY4" fmla="*/ 1096258 h 1096258"/>
              <a:gd name="connsiteX5" fmla="*/ 56215 w 1430686"/>
              <a:gd name="connsiteY5" fmla="*/ 993787 h 1096258"/>
              <a:gd name="connsiteX6" fmla="*/ 0 w 1430686"/>
              <a:gd name="connsiteY6" fmla="*/ 715343 h 1096258"/>
              <a:gd name="connsiteX7" fmla="*/ 715343 w 1430686"/>
              <a:gd name="connsiteY7" fmla="*/ 0 h 1096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30686" h="1096258">
                <a:moveTo>
                  <a:pt x="715343" y="0"/>
                </a:moveTo>
                <a:cubicBezTo>
                  <a:pt x="1110416" y="0"/>
                  <a:pt x="1430686" y="320270"/>
                  <a:pt x="1430686" y="715343"/>
                </a:cubicBezTo>
                <a:cubicBezTo>
                  <a:pt x="1430686" y="814111"/>
                  <a:pt x="1410669" y="908204"/>
                  <a:pt x="1374471" y="993787"/>
                </a:cubicBezTo>
                <a:lnTo>
                  <a:pt x="1318852" y="1096258"/>
                </a:lnTo>
                <a:lnTo>
                  <a:pt x="111835" y="1096258"/>
                </a:lnTo>
                <a:lnTo>
                  <a:pt x="56215" y="993787"/>
                </a:lnTo>
                <a:cubicBezTo>
                  <a:pt x="20017" y="908204"/>
                  <a:pt x="0" y="814111"/>
                  <a:pt x="0" y="715343"/>
                </a:cubicBezTo>
                <a:cubicBezTo>
                  <a:pt x="0" y="320270"/>
                  <a:pt x="320270" y="0"/>
                  <a:pt x="7153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56" name="Rectangle: Rounded Corners 155">
            <a:extLst>
              <a:ext uri="{FF2B5EF4-FFF2-40B4-BE49-F238E27FC236}">
                <a16:creationId xmlns:a16="http://schemas.microsoft.com/office/drawing/2014/main" id="{A2C318BC-6BF6-496E-9A8C-13F9CFE491B5}"/>
              </a:ext>
            </a:extLst>
          </p:cNvPr>
          <p:cNvSpPr/>
          <p:nvPr/>
        </p:nvSpPr>
        <p:spPr>
          <a:xfrm>
            <a:off x="8099260" y="3741786"/>
            <a:ext cx="1828800" cy="54864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8439BD">
                    <a:lumMod val="50000"/>
                  </a:srgbClr>
                </a:solidFill>
              </a:rPr>
              <a:t>Nom </a:t>
            </a:r>
            <a:r>
              <a:rPr lang="en-US" sz="1100" b="1" dirty="0" err="1">
                <a:solidFill>
                  <a:srgbClr val="8439BD">
                    <a:lumMod val="50000"/>
                  </a:srgbClr>
                </a:solidFill>
              </a:rPr>
              <a:t>Prénom</a:t>
            </a:r>
            <a:endParaRPr lang="en-US" sz="1100" b="1" dirty="0">
              <a:solidFill>
                <a:srgbClr val="8439BD">
                  <a:lumMod val="50000"/>
                </a:srgbClr>
              </a:solidFill>
            </a:endParaRP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Poste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68" name="Rectangle: Rounded Corners 167">
            <a:extLst>
              <a:ext uri="{FF2B5EF4-FFF2-40B4-BE49-F238E27FC236}">
                <a16:creationId xmlns:a16="http://schemas.microsoft.com/office/drawing/2014/main" id="{6373F713-1680-4734-878B-86B182DC5AA6}"/>
              </a:ext>
            </a:extLst>
          </p:cNvPr>
          <p:cNvSpPr/>
          <p:nvPr/>
        </p:nvSpPr>
        <p:spPr>
          <a:xfrm>
            <a:off x="8099215" y="4472826"/>
            <a:ext cx="1828800" cy="54864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8439BD">
                    <a:lumMod val="50000"/>
                  </a:srgbClr>
                </a:solidFill>
              </a:rPr>
              <a:t>Nom </a:t>
            </a:r>
            <a:r>
              <a:rPr lang="en-US" sz="1100" b="1" dirty="0" err="1">
                <a:solidFill>
                  <a:srgbClr val="8439BD">
                    <a:lumMod val="50000"/>
                  </a:srgbClr>
                </a:solidFill>
              </a:rPr>
              <a:t>Prénom</a:t>
            </a:r>
            <a:endParaRPr lang="en-US" sz="1100" b="1" dirty="0">
              <a:solidFill>
                <a:srgbClr val="8439BD">
                  <a:lumMod val="50000"/>
                </a:srgbClr>
              </a:solidFill>
            </a:endParaRP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Poste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71" name="Rectangle: Rounded Corners 170">
            <a:extLst>
              <a:ext uri="{FF2B5EF4-FFF2-40B4-BE49-F238E27FC236}">
                <a16:creationId xmlns:a16="http://schemas.microsoft.com/office/drawing/2014/main" id="{BEFA9A02-F4DD-44E9-86C2-C8ADA3189685}"/>
              </a:ext>
            </a:extLst>
          </p:cNvPr>
          <p:cNvSpPr/>
          <p:nvPr/>
        </p:nvSpPr>
        <p:spPr>
          <a:xfrm>
            <a:off x="8099215" y="5139745"/>
            <a:ext cx="1828800" cy="54864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8439BD">
                    <a:lumMod val="50000"/>
                  </a:srgbClr>
                </a:solidFill>
              </a:rPr>
              <a:t>Nom </a:t>
            </a:r>
            <a:r>
              <a:rPr lang="en-US" sz="1100" b="1" dirty="0" err="1">
                <a:solidFill>
                  <a:srgbClr val="8439BD">
                    <a:lumMod val="50000"/>
                  </a:srgbClr>
                </a:solidFill>
              </a:rPr>
              <a:t>Prénom</a:t>
            </a:r>
            <a:endParaRPr lang="en-US" sz="1100" b="1" dirty="0">
              <a:solidFill>
                <a:srgbClr val="8439BD">
                  <a:lumMod val="50000"/>
                </a:srgbClr>
              </a:solidFill>
            </a:endParaRP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Poste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74" name="Rectangle: Rounded Corners 173">
            <a:extLst>
              <a:ext uri="{FF2B5EF4-FFF2-40B4-BE49-F238E27FC236}">
                <a16:creationId xmlns:a16="http://schemas.microsoft.com/office/drawing/2014/main" id="{EE16D351-7B7B-4FCF-8D90-11468672A1EC}"/>
              </a:ext>
            </a:extLst>
          </p:cNvPr>
          <p:cNvSpPr/>
          <p:nvPr/>
        </p:nvSpPr>
        <p:spPr>
          <a:xfrm>
            <a:off x="8097602" y="5809124"/>
            <a:ext cx="1828800" cy="54864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8439BD">
                    <a:lumMod val="50000"/>
                  </a:srgbClr>
                </a:solidFill>
              </a:rPr>
              <a:t>Nom </a:t>
            </a:r>
            <a:r>
              <a:rPr lang="en-US" sz="1100" b="1" dirty="0" err="1">
                <a:solidFill>
                  <a:srgbClr val="8439BD">
                    <a:lumMod val="50000"/>
                  </a:srgbClr>
                </a:solidFill>
              </a:rPr>
              <a:t>Prénom</a:t>
            </a:r>
            <a:endParaRPr lang="en-US" sz="1100" b="1" dirty="0">
              <a:solidFill>
                <a:srgbClr val="8439BD">
                  <a:lumMod val="50000"/>
                </a:srgbClr>
              </a:solidFill>
            </a:endParaRP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Poste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4" name="Freeform: Shape 13" descr="team member headshot&#10;">
            <a:extLst>
              <a:ext uri="{FF2B5EF4-FFF2-40B4-BE49-F238E27FC236}">
                <a16:creationId xmlns:a16="http://schemas.microsoft.com/office/drawing/2014/main" id="{00B6740B-B1F6-4E4E-9448-30AC0FBDAC16}"/>
              </a:ext>
            </a:extLst>
          </p:cNvPr>
          <p:cNvSpPr/>
          <p:nvPr/>
        </p:nvSpPr>
        <p:spPr>
          <a:xfrm>
            <a:off x="10363199" y="2733577"/>
            <a:ext cx="1275689" cy="1009886"/>
          </a:xfrm>
          <a:custGeom>
            <a:avLst/>
            <a:gdLst>
              <a:gd name="connsiteX0" fmla="*/ 715343 w 1430686"/>
              <a:gd name="connsiteY0" fmla="*/ 0 h 1096258"/>
              <a:gd name="connsiteX1" fmla="*/ 1430686 w 1430686"/>
              <a:gd name="connsiteY1" fmla="*/ 715343 h 1096258"/>
              <a:gd name="connsiteX2" fmla="*/ 1374471 w 1430686"/>
              <a:gd name="connsiteY2" fmla="*/ 993787 h 1096258"/>
              <a:gd name="connsiteX3" fmla="*/ 1318852 w 1430686"/>
              <a:gd name="connsiteY3" fmla="*/ 1096258 h 1096258"/>
              <a:gd name="connsiteX4" fmla="*/ 111835 w 1430686"/>
              <a:gd name="connsiteY4" fmla="*/ 1096258 h 1096258"/>
              <a:gd name="connsiteX5" fmla="*/ 56215 w 1430686"/>
              <a:gd name="connsiteY5" fmla="*/ 993787 h 1096258"/>
              <a:gd name="connsiteX6" fmla="*/ 0 w 1430686"/>
              <a:gd name="connsiteY6" fmla="*/ 715343 h 1096258"/>
              <a:gd name="connsiteX7" fmla="*/ 715343 w 1430686"/>
              <a:gd name="connsiteY7" fmla="*/ 0 h 1096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30686" h="1096258">
                <a:moveTo>
                  <a:pt x="715343" y="0"/>
                </a:moveTo>
                <a:cubicBezTo>
                  <a:pt x="1110416" y="0"/>
                  <a:pt x="1430686" y="320270"/>
                  <a:pt x="1430686" y="715343"/>
                </a:cubicBezTo>
                <a:cubicBezTo>
                  <a:pt x="1430686" y="814111"/>
                  <a:pt x="1410669" y="908204"/>
                  <a:pt x="1374471" y="993787"/>
                </a:cubicBezTo>
                <a:lnTo>
                  <a:pt x="1318852" y="1096258"/>
                </a:lnTo>
                <a:lnTo>
                  <a:pt x="111835" y="1096258"/>
                </a:lnTo>
                <a:lnTo>
                  <a:pt x="56215" y="993787"/>
                </a:lnTo>
                <a:cubicBezTo>
                  <a:pt x="20017" y="908204"/>
                  <a:pt x="0" y="814111"/>
                  <a:pt x="0" y="715343"/>
                </a:cubicBezTo>
                <a:cubicBezTo>
                  <a:pt x="0" y="320270"/>
                  <a:pt x="320270" y="0"/>
                  <a:pt x="7153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59" name="Rectangle: Rounded Corners 158">
            <a:extLst>
              <a:ext uri="{FF2B5EF4-FFF2-40B4-BE49-F238E27FC236}">
                <a16:creationId xmlns:a16="http://schemas.microsoft.com/office/drawing/2014/main" id="{8EED5A81-D106-422F-8455-CF5F456EB3E0}"/>
              </a:ext>
            </a:extLst>
          </p:cNvPr>
          <p:cNvSpPr/>
          <p:nvPr/>
        </p:nvSpPr>
        <p:spPr>
          <a:xfrm>
            <a:off x="10048663" y="3741786"/>
            <a:ext cx="1828800" cy="54864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8439BD">
                    <a:lumMod val="50000"/>
                  </a:srgbClr>
                </a:solidFill>
              </a:rPr>
              <a:t>Nom </a:t>
            </a:r>
            <a:r>
              <a:rPr lang="en-US" sz="1100" b="1" dirty="0" err="1">
                <a:solidFill>
                  <a:srgbClr val="8439BD">
                    <a:lumMod val="50000"/>
                  </a:srgbClr>
                </a:solidFill>
              </a:rPr>
              <a:t>Prénom</a:t>
            </a:r>
            <a:endParaRPr lang="en-US" sz="1100" b="1" dirty="0">
              <a:solidFill>
                <a:srgbClr val="8439BD">
                  <a:lumMod val="50000"/>
                </a:srgbClr>
              </a:solidFill>
            </a:endParaRP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Poste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62" name="Rectangle: Rounded Corners 161">
            <a:extLst>
              <a:ext uri="{FF2B5EF4-FFF2-40B4-BE49-F238E27FC236}">
                <a16:creationId xmlns:a16="http://schemas.microsoft.com/office/drawing/2014/main" id="{BD569EE8-357F-4061-8190-6041007FBE4B}"/>
              </a:ext>
            </a:extLst>
          </p:cNvPr>
          <p:cNvSpPr/>
          <p:nvPr/>
        </p:nvSpPr>
        <p:spPr>
          <a:xfrm>
            <a:off x="10053767" y="4470468"/>
            <a:ext cx="1828800" cy="54864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100" b="1" dirty="0">
                <a:solidFill>
                  <a:srgbClr val="8439BD">
                    <a:lumMod val="50000"/>
                  </a:srgbClr>
                </a:solidFill>
              </a:rPr>
              <a:t>Nom </a:t>
            </a:r>
            <a:r>
              <a:rPr lang="en-US" sz="1100" b="1" dirty="0" err="1">
                <a:solidFill>
                  <a:srgbClr val="8439BD">
                    <a:lumMod val="50000"/>
                  </a:srgbClr>
                </a:solidFill>
              </a:rPr>
              <a:t>Prénom</a:t>
            </a:r>
            <a:endParaRPr lang="en-US" sz="1100" b="1" dirty="0">
              <a:solidFill>
                <a:srgbClr val="8439BD">
                  <a:lumMod val="50000"/>
                </a:srgbClr>
              </a:solidFill>
            </a:endParaRP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000" dirty="0">
                <a:solidFill>
                  <a:srgbClr val="000000"/>
                </a:solidFill>
              </a:rPr>
              <a:t>Poste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A4779F8-6116-4329-681F-53329E973C6A}"/>
              </a:ext>
            </a:extLst>
          </p:cNvPr>
          <p:cNvSpPr txBox="1"/>
          <p:nvPr/>
        </p:nvSpPr>
        <p:spPr>
          <a:xfrm>
            <a:off x="10536866" y="10627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solidFill>
                  <a:schemeClr val="bg1"/>
                </a:solidFill>
              </a:rPr>
              <a:t>modelesorganigramme.fr</a:t>
            </a:r>
          </a:p>
        </p:txBody>
      </p:sp>
    </p:spTree>
    <p:extLst>
      <p:ext uri="{BB962C8B-B14F-4D97-AF65-F5344CB8AC3E}">
        <p14:creationId xmlns:p14="http://schemas.microsoft.com/office/powerpoint/2010/main" val="29477558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Office Theme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0283905_win32_fixed.potx" id="{263EE4D6-5775-4173-A5AC-FF62AB42E4D1}" vid="{3681A339-A89C-43E2-8FF0-66FCC7B8B1C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63</Words>
  <Application>Microsoft Office PowerPoint</Application>
  <PresentationFormat>Panorámica</PresentationFormat>
  <Paragraphs>43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Calibri</vt:lpstr>
      <vt:lpstr>Speak Pro</vt:lpstr>
      <vt:lpstr>1_Office Theme</vt:lpstr>
      <vt:lpstr>ORGANIGRAMME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CONTOSO</dc:title>
  <dc:creator>modelesorganigramme.fr</dc:creator>
  <cp:lastModifiedBy>H1077</cp:lastModifiedBy>
  <cp:revision>2</cp:revision>
  <dcterms:created xsi:type="dcterms:W3CDTF">2022-02-15T03:03:29Z</dcterms:created>
  <dcterms:modified xsi:type="dcterms:W3CDTF">2026-03-01T08:18:49Z</dcterms:modified>
</cp:coreProperties>
</file>