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759BA4-64BF-EACE-F519-07BD4BA96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918F74-58F9-6ACD-029D-AD4D7F9A33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FCCC76-8A64-4919-8A41-C41915C9D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C8EF63-D43F-DF3F-61A9-471338050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0627CC-B5B3-ACB3-2630-5795FCC89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797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59734C-64D2-892D-4F2A-30ED0A7AA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AAD2A61-8CC9-4BAC-0F15-4283A7877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207D01-6CF8-90E9-1F70-71E724F4C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15CEAD-9C0D-F254-2A89-D957AE8E6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EC9F6B-4D37-9D91-B64B-52A53AAE4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835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DA719A3-0C73-49E6-FF42-973B973808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9C5A99-4F16-4B06-AEF0-3390C607A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9148C4-9FAC-1FB2-5E70-655F6B324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6CE474-9539-B53F-5F04-00B4A0EB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FF7574-8467-CACD-BD2A-94DC43E4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363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5C588E-3735-F372-AA0C-E50B6AFC6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C2E420-0717-A090-D2C0-0DCC9E8B6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B468B2-C1E7-3ADB-63B2-A5BFD936D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2CC880-4B7E-EA1B-2BA2-CD5CE43D8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575485-D371-55F5-8E79-104108FE6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228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7298E-B224-802E-A858-4CC928D42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8F0D1D-85B2-8ED1-6B2B-B4086F730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DDF6DC-128B-0DC5-B845-91AB3362B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9EDCB3-DB5A-9D17-BE40-12F09AC89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8A8D5A-4031-53C8-57AC-C53520446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80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401E57-4DEC-E318-2099-0609B9FAA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ABEC09-AB32-7BBA-A518-2C298A328A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8E2C468-4130-1F60-6E47-F4F30047D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320B325-A330-C1EC-5F81-AFC0823BA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1F9A1B-A6C3-96A7-8FD7-F9FD2E4EB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8ADBAFD-D979-AB0E-AAE9-A12ACACD5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331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64D00D-17F5-BAA6-AC2D-0F730560D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FB22A1-8C7A-CFD7-C404-268195D29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DE17F1-9457-EEA3-6D74-F61BF83FE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97028DF-27C4-83B1-9BB2-43B23F3471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295E839-A2C8-B774-E0E3-C1A069BA2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D6262D4-1FAA-F9FA-45CA-0DC33DF30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D684922-8229-DB42-BFA7-AE7E57BE1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7B1CE96-9DBE-A210-9DF9-9DA0EA50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338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8EAD45-DC1B-29D9-6899-DAA981F1E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FC02E9C-B510-1234-70F2-2731869C4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AB8EFB3-1A61-A410-742E-3212C236B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A000FF-4D0E-713C-7A7E-7D67D80BC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339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89A5F25-0D9A-ED88-E573-D0A6C821E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4665BA8-A9B2-CBF5-F244-DD7FB38E9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0CCA3C-68DA-DA8E-56F2-77F2DBFF2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781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46476E-ABAA-F1EE-C913-94135076B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CF74C2-C83F-E701-F280-6406989AB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FD110B0-7013-701E-E3D1-258873789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4C7050-C964-E9A9-BF2B-1C137629D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13D70A-8337-7F1F-723F-43CFA0A57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666952-E843-2100-03D1-1D9E3B103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7147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898C98-5AA6-E28A-DC59-8F0D6E130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5ACEF47-7B3A-9FEB-4F88-E960555D7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2BE7C3-E4C6-D558-2910-507BC4F8B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FA4C87-6703-8E94-C24E-5FA204454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001C75-BB78-4605-BF97-D494D0D73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4FE92C-03D0-3CE7-A378-826797FAA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763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E356181-E4C5-EC44-B483-FAC350213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90CAEF-A11A-0063-168C-3DF42473D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F79E9E-B819-E96A-7A24-D69FF9DF34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A0B02D-FADA-4E75-8250-B1FF56D1AB17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81EE5B-3FA3-ED67-E496-3D24872E79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0BE673-96D6-0B0A-C401-4656FA3155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683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Straight Connector 93">
            <a:extLst>
              <a:ext uri="{FF2B5EF4-FFF2-40B4-BE49-F238E27FC236}">
                <a16:creationId xmlns:a16="http://schemas.microsoft.com/office/drawing/2014/main" id="{DA9184D9-18B5-BDE4-0E31-7EE799F80406}"/>
              </a:ext>
            </a:extLst>
          </p:cNvPr>
          <p:cNvCxnSpPr/>
          <p:nvPr/>
        </p:nvCxnSpPr>
        <p:spPr>
          <a:xfrm flipH="1">
            <a:off x="10410824" y="4625196"/>
            <a:ext cx="1" cy="849807"/>
          </a:xfrm>
          <a:prstGeom prst="line">
            <a:avLst/>
          </a:prstGeom>
          <a:ln>
            <a:solidFill>
              <a:srgbClr val="E836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93">
            <a:extLst>
              <a:ext uri="{FF2B5EF4-FFF2-40B4-BE49-F238E27FC236}">
                <a16:creationId xmlns:a16="http://schemas.microsoft.com/office/drawing/2014/main" id="{F466F6A6-11FA-3C24-BF6B-43EBA292965A}"/>
              </a:ext>
            </a:extLst>
          </p:cNvPr>
          <p:cNvCxnSpPr>
            <a:cxnSpLocks/>
          </p:cNvCxnSpPr>
          <p:nvPr/>
        </p:nvCxnSpPr>
        <p:spPr>
          <a:xfrm flipH="1">
            <a:off x="7532476" y="4623852"/>
            <a:ext cx="1" cy="849807"/>
          </a:xfrm>
          <a:prstGeom prst="line">
            <a:avLst/>
          </a:prstGeom>
          <a:ln>
            <a:solidFill>
              <a:srgbClr val="E836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94">
            <a:extLst>
              <a:ext uri="{FF2B5EF4-FFF2-40B4-BE49-F238E27FC236}">
                <a16:creationId xmlns:a16="http://schemas.microsoft.com/office/drawing/2014/main" id="{444A9A6E-0FBB-AA93-5628-32F4DDC20B20}"/>
              </a:ext>
            </a:extLst>
          </p:cNvPr>
          <p:cNvCxnSpPr>
            <a:cxnSpLocks/>
          </p:cNvCxnSpPr>
          <p:nvPr/>
        </p:nvCxnSpPr>
        <p:spPr>
          <a:xfrm>
            <a:off x="7533993" y="4614565"/>
            <a:ext cx="282" cy="224135"/>
          </a:xfrm>
          <a:prstGeom prst="line">
            <a:avLst/>
          </a:prstGeom>
          <a:ln>
            <a:solidFill>
              <a:srgbClr val="E836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93">
            <a:extLst>
              <a:ext uri="{FF2B5EF4-FFF2-40B4-BE49-F238E27FC236}">
                <a16:creationId xmlns:a16="http://schemas.microsoft.com/office/drawing/2014/main" id="{805D9675-BE7A-9954-6CAE-306C560FF395}"/>
              </a:ext>
            </a:extLst>
          </p:cNvPr>
          <p:cNvCxnSpPr/>
          <p:nvPr/>
        </p:nvCxnSpPr>
        <p:spPr>
          <a:xfrm flipH="1">
            <a:off x="4653914" y="4614565"/>
            <a:ext cx="1" cy="849807"/>
          </a:xfrm>
          <a:prstGeom prst="line">
            <a:avLst/>
          </a:prstGeom>
          <a:ln>
            <a:solidFill>
              <a:srgbClr val="E836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92">
            <a:extLst>
              <a:ext uri="{FF2B5EF4-FFF2-40B4-BE49-F238E27FC236}">
                <a16:creationId xmlns:a16="http://schemas.microsoft.com/office/drawing/2014/main" id="{321F5515-B946-111A-71EF-0ED4720B7CBF}"/>
              </a:ext>
            </a:extLst>
          </p:cNvPr>
          <p:cNvCxnSpPr>
            <a:stCxn id="15" idx="2"/>
          </p:cNvCxnSpPr>
          <p:nvPr/>
        </p:nvCxnSpPr>
        <p:spPr>
          <a:xfrm flipH="1">
            <a:off x="1781175" y="4614565"/>
            <a:ext cx="1" cy="849807"/>
          </a:xfrm>
          <a:prstGeom prst="line">
            <a:avLst/>
          </a:prstGeom>
          <a:ln>
            <a:solidFill>
              <a:srgbClr val="E836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6">
            <a:extLst>
              <a:ext uri="{FF2B5EF4-FFF2-40B4-BE49-F238E27FC236}">
                <a16:creationId xmlns:a16="http://schemas.microsoft.com/office/drawing/2014/main" id="{14175C5E-B0F1-5E6C-9A8F-5B0BBA9A02B6}"/>
              </a:ext>
            </a:extLst>
          </p:cNvPr>
          <p:cNvSpPr txBox="1"/>
          <p:nvPr/>
        </p:nvSpPr>
        <p:spPr>
          <a:xfrm>
            <a:off x="266700" y="241300"/>
            <a:ext cx="1165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ORGANIGRAMME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sp>
        <p:nvSpPr>
          <p:cNvPr id="13" name="TextBox 24">
            <a:extLst>
              <a:ext uri="{FF2B5EF4-FFF2-40B4-BE49-F238E27FC236}">
                <a16:creationId xmlns:a16="http://schemas.microsoft.com/office/drawing/2014/main" id="{34FF124D-707E-CDCD-8CED-0CEA6012A427}"/>
              </a:ext>
            </a:extLst>
          </p:cNvPr>
          <p:cNvSpPr txBox="1"/>
          <p:nvPr/>
        </p:nvSpPr>
        <p:spPr>
          <a:xfrm>
            <a:off x="4921761" y="2399725"/>
            <a:ext cx="234847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rgbClr val="E83650"/>
                </a:solidFill>
              </a:rPr>
              <a:t>Nom </a:t>
            </a:r>
            <a:r>
              <a:rPr lang="en-US" sz="1200" dirty="0" err="1">
                <a:solidFill>
                  <a:srgbClr val="E83650"/>
                </a:solidFill>
              </a:rPr>
              <a:t>Prénom</a:t>
            </a:r>
            <a:endParaRPr lang="en-US" sz="1200" dirty="0">
              <a:solidFill>
                <a:srgbClr val="E83650"/>
              </a:solidFill>
            </a:endParaRPr>
          </a:p>
        </p:txBody>
      </p:sp>
      <p:sp>
        <p:nvSpPr>
          <p:cNvPr id="14" name="TextBox 25">
            <a:extLst>
              <a:ext uri="{FF2B5EF4-FFF2-40B4-BE49-F238E27FC236}">
                <a16:creationId xmlns:a16="http://schemas.microsoft.com/office/drawing/2014/main" id="{69A4F5F6-BD91-37B1-CD61-1F5F13F0C330}"/>
              </a:ext>
            </a:extLst>
          </p:cNvPr>
          <p:cNvSpPr txBox="1"/>
          <p:nvPr/>
        </p:nvSpPr>
        <p:spPr>
          <a:xfrm>
            <a:off x="4921761" y="2122726"/>
            <a:ext cx="234847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Poste</a:t>
            </a:r>
          </a:p>
        </p:txBody>
      </p:sp>
      <p:sp>
        <p:nvSpPr>
          <p:cNvPr id="15" name="TextBox 26">
            <a:extLst>
              <a:ext uri="{FF2B5EF4-FFF2-40B4-BE49-F238E27FC236}">
                <a16:creationId xmlns:a16="http://schemas.microsoft.com/office/drawing/2014/main" id="{9DA8F163-71AD-00E4-ECAE-0DF9CB70EB7D}"/>
              </a:ext>
            </a:extLst>
          </p:cNvPr>
          <p:cNvSpPr txBox="1"/>
          <p:nvPr/>
        </p:nvSpPr>
        <p:spPr>
          <a:xfrm>
            <a:off x="606936" y="4429899"/>
            <a:ext cx="234847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rgbClr val="E83650"/>
                </a:solidFill>
              </a:rPr>
              <a:t>Nom </a:t>
            </a:r>
            <a:r>
              <a:rPr lang="en-US" sz="1200" dirty="0" err="1">
                <a:solidFill>
                  <a:srgbClr val="E83650"/>
                </a:solidFill>
              </a:rPr>
              <a:t>Prénom</a:t>
            </a:r>
            <a:endParaRPr lang="en-US" sz="1200" dirty="0">
              <a:solidFill>
                <a:srgbClr val="E83650"/>
              </a:solidFill>
            </a:endParaRPr>
          </a:p>
        </p:txBody>
      </p:sp>
      <p:sp>
        <p:nvSpPr>
          <p:cNvPr id="16" name="TextBox 27">
            <a:extLst>
              <a:ext uri="{FF2B5EF4-FFF2-40B4-BE49-F238E27FC236}">
                <a16:creationId xmlns:a16="http://schemas.microsoft.com/office/drawing/2014/main" id="{B8498F20-FF99-E433-F174-D02877FA3880}"/>
              </a:ext>
            </a:extLst>
          </p:cNvPr>
          <p:cNvSpPr txBox="1"/>
          <p:nvPr/>
        </p:nvSpPr>
        <p:spPr>
          <a:xfrm>
            <a:off x="606936" y="4152900"/>
            <a:ext cx="234847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Poste</a:t>
            </a:r>
          </a:p>
        </p:txBody>
      </p:sp>
      <p:sp>
        <p:nvSpPr>
          <p:cNvPr id="17" name="TextBox 28">
            <a:extLst>
              <a:ext uri="{FF2B5EF4-FFF2-40B4-BE49-F238E27FC236}">
                <a16:creationId xmlns:a16="http://schemas.microsoft.com/office/drawing/2014/main" id="{AC7859DA-E195-6817-AFAD-3F1F05860E6C}"/>
              </a:ext>
            </a:extLst>
          </p:cNvPr>
          <p:cNvSpPr txBox="1"/>
          <p:nvPr/>
        </p:nvSpPr>
        <p:spPr>
          <a:xfrm>
            <a:off x="3480506" y="4429899"/>
            <a:ext cx="234847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rgbClr val="E83650"/>
                </a:solidFill>
              </a:rPr>
              <a:t>Nom </a:t>
            </a:r>
            <a:r>
              <a:rPr lang="en-US" sz="1200" dirty="0" err="1">
                <a:solidFill>
                  <a:srgbClr val="E83650"/>
                </a:solidFill>
              </a:rPr>
              <a:t>Prénom</a:t>
            </a:r>
            <a:endParaRPr lang="en-US" sz="1200" dirty="0">
              <a:solidFill>
                <a:srgbClr val="E83650"/>
              </a:solidFill>
            </a:endParaRPr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DBD07137-8EFD-B621-8859-8F2A8A946D6A}"/>
              </a:ext>
            </a:extLst>
          </p:cNvPr>
          <p:cNvSpPr txBox="1"/>
          <p:nvPr/>
        </p:nvSpPr>
        <p:spPr>
          <a:xfrm>
            <a:off x="3480506" y="4152900"/>
            <a:ext cx="234847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Poste</a:t>
            </a:r>
          </a:p>
        </p:txBody>
      </p:sp>
      <p:sp>
        <p:nvSpPr>
          <p:cNvPr id="19" name="TextBox 30">
            <a:extLst>
              <a:ext uri="{FF2B5EF4-FFF2-40B4-BE49-F238E27FC236}">
                <a16:creationId xmlns:a16="http://schemas.microsoft.com/office/drawing/2014/main" id="{D5A511B3-EE2F-C3BD-15E6-60037661B8BF}"/>
              </a:ext>
            </a:extLst>
          </p:cNvPr>
          <p:cNvSpPr txBox="1"/>
          <p:nvPr/>
        </p:nvSpPr>
        <p:spPr>
          <a:xfrm>
            <a:off x="6354076" y="4429899"/>
            <a:ext cx="234847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rgbClr val="E83650"/>
                </a:solidFill>
              </a:rPr>
              <a:t>Nom </a:t>
            </a:r>
            <a:r>
              <a:rPr lang="en-US" sz="1200" dirty="0" err="1">
                <a:solidFill>
                  <a:srgbClr val="E83650"/>
                </a:solidFill>
              </a:rPr>
              <a:t>Prénom</a:t>
            </a:r>
            <a:endParaRPr lang="en-US" sz="1200" dirty="0">
              <a:solidFill>
                <a:srgbClr val="E83650"/>
              </a:solidFill>
            </a:endParaRPr>
          </a:p>
        </p:txBody>
      </p:sp>
      <p:sp>
        <p:nvSpPr>
          <p:cNvPr id="20" name="TextBox 31">
            <a:extLst>
              <a:ext uri="{FF2B5EF4-FFF2-40B4-BE49-F238E27FC236}">
                <a16:creationId xmlns:a16="http://schemas.microsoft.com/office/drawing/2014/main" id="{FD85DA37-B6F5-450C-B4F9-015450B4DC56}"/>
              </a:ext>
            </a:extLst>
          </p:cNvPr>
          <p:cNvSpPr txBox="1"/>
          <p:nvPr/>
        </p:nvSpPr>
        <p:spPr>
          <a:xfrm>
            <a:off x="6354076" y="4152900"/>
            <a:ext cx="234847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Poste</a:t>
            </a:r>
          </a:p>
        </p:txBody>
      </p:sp>
      <p:sp>
        <p:nvSpPr>
          <p:cNvPr id="21" name="TextBox 32">
            <a:extLst>
              <a:ext uri="{FF2B5EF4-FFF2-40B4-BE49-F238E27FC236}">
                <a16:creationId xmlns:a16="http://schemas.microsoft.com/office/drawing/2014/main" id="{612F484E-A9E2-5264-2377-2153DE7897A4}"/>
              </a:ext>
            </a:extLst>
          </p:cNvPr>
          <p:cNvSpPr txBox="1"/>
          <p:nvPr/>
        </p:nvSpPr>
        <p:spPr>
          <a:xfrm>
            <a:off x="9227645" y="4429899"/>
            <a:ext cx="234847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rgbClr val="E83650"/>
                </a:solidFill>
              </a:rPr>
              <a:t>Nom </a:t>
            </a:r>
            <a:r>
              <a:rPr lang="en-US" sz="1200" dirty="0" err="1">
                <a:solidFill>
                  <a:srgbClr val="E83650"/>
                </a:solidFill>
              </a:rPr>
              <a:t>Prénom</a:t>
            </a:r>
            <a:endParaRPr lang="en-US" sz="1200" dirty="0">
              <a:solidFill>
                <a:srgbClr val="E83650"/>
              </a:solidFill>
            </a:endParaRPr>
          </a:p>
        </p:txBody>
      </p:sp>
      <p:sp>
        <p:nvSpPr>
          <p:cNvPr id="22" name="TextBox 33">
            <a:extLst>
              <a:ext uri="{FF2B5EF4-FFF2-40B4-BE49-F238E27FC236}">
                <a16:creationId xmlns:a16="http://schemas.microsoft.com/office/drawing/2014/main" id="{79EC1904-DD07-AE59-B0D9-22AEFFF253D2}"/>
              </a:ext>
            </a:extLst>
          </p:cNvPr>
          <p:cNvSpPr txBox="1"/>
          <p:nvPr/>
        </p:nvSpPr>
        <p:spPr>
          <a:xfrm>
            <a:off x="9227645" y="4152900"/>
            <a:ext cx="234847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Poste</a:t>
            </a:r>
          </a:p>
        </p:txBody>
      </p:sp>
      <p:grpSp>
        <p:nvGrpSpPr>
          <p:cNvPr id="23" name="Group 44">
            <a:extLst>
              <a:ext uri="{FF2B5EF4-FFF2-40B4-BE49-F238E27FC236}">
                <a16:creationId xmlns:a16="http://schemas.microsoft.com/office/drawing/2014/main" id="{61347CF4-E27A-B115-C037-8F1D9C6B3CDC}"/>
              </a:ext>
            </a:extLst>
          </p:cNvPr>
          <p:cNvGrpSpPr/>
          <p:nvPr/>
        </p:nvGrpSpPr>
        <p:grpSpPr>
          <a:xfrm>
            <a:off x="757238" y="4792664"/>
            <a:ext cx="2047874" cy="541336"/>
            <a:chOff x="757238" y="4748214"/>
            <a:chExt cx="2047874" cy="541336"/>
          </a:xfrm>
        </p:grpSpPr>
        <p:sp>
          <p:nvSpPr>
            <p:cNvPr id="24" name="Rectangle: Rounded Corners 39">
              <a:extLst>
                <a:ext uri="{FF2B5EF4-FFF2-40B4-BE49-F238E27FC236}">
                  <a16:creationId xmlns:a16="http://schemas.microsoft.com/office/drawing/2014/main" id="{134419C3-F720-78FE-39E2-2DE57F413BEC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38">
              <a:extLst>
                <a:ext uri="{FF2B5EF4-FFF2-40B4-BE49-F238E27FC236}">
                  <a16:creationId xmlns:a16="http://schemas.microsoft.com/office/drawing/2014/main" id="{40549E4D-154A-2FA0-4E0B-97AB2EBF31AD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3447">
              <a:extLst>
                <a:ext uri="{FF2B5EF4-FFF2-40B4-BE49-F238E27FC236}">
                  <a16:creationId xmlns:a16="http://schemas.microsoft.com/office/drawing/2014/main" id="{49E5D012-7987-F2CB-E4CE-93CE6FE6E9F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Box 42">
              <a:extLst>
                <a:ext uri="{FF2B5EF4-FFF2-40B4-BE49-F238E27FC236}">
                  <a16:creationId xmlns:a16="http://schemas.microsoft.com/office/drawing/2014/main" id="{A81B10B7-8C44-5B9E-592E-180DB18934D1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Nom </a:t>
              </a:r>
              <a:r>
                <a:rPr lang="en-US" sz="1000" dirty="0" err="1">
                  <a:solidFill>
                    <a:srgbClr val="E83650"/>
                  </a:solidFill>
                </a:rPr>
                <a:t>Prénom</a:t>
              </a:r>
              <a:endParaRPr lang="en-US" sz="1000" dirty="0">
                <a:solidFill>
                  <a:srgbClr val="E83650"/>
                </a:solidFill>
              </a:endParaRPr>
            </a:p>
          </p:txBody>
        </p:sp>
        <p:sp>
          <p:nvSpPr>
            <p:cNvPr id="28" name="TextBox 43">
              <a:extLst>
                <a:ext uri="{FF2B5EF4-FFF2-40B4-BE49-F238E27FC236}">
                  <a16:creationId xmlns:a16="http://schemas.microsoft.com/office/drawing/2014/main" id="{CBB11BA6-575C-E425-50BF-B39C39B61153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Poste</a:t>
              </a:r>
            </a:p>
          </p:txBody>
        </p:sp>
      </p:grpSp>
      <p:grpSp>
        <p:nvGrpSpPr>
          <p:cNvPr id="29" name="Group 45">
            <a:extLst>
              <a:ext uri="{FF2B5EF4-FFF2-40B4-BE49-F238E27FC236}">
                <a16:creationId xmlns:a16="http://schemas.microsoft.com/office/drawing/2014/main" id="{E2C39488-AE9F-CC5A-7C69-39E8D2108A18}"/>
              </a:ext>
            </a:extLst>
          </p:cNvPr>
          <p:cNvGrpSpPr/>
          <p:nvPr/>
        </p:nvGrpSpPr>
        <p:grpSpPr>
          <a:xfrm>
            <a:off x="757238" y="5418336"/>
            <a:ext cx="2047874" cy="541336"/>
            <a:chOff x="757238" y="4748214"/>
            <a:chExt cx="2047874" cy="541336"/>
          </a:xfrm>
        </p:grpSpPr>
        <p:sp>
          <p:nvSpPr>
            <p:cNvPr id="30" name="Rectangle: Rounded Corners 46">
              <a:extLst>
                <a:ext uri="{FF2B5EF4-FFF2-40B4-BE49-F238E27FC236}">
                  <a16:creationId xmlns:a16="http://schemas.microsoft.com/office/drawing/2014/main" id="{2315A692-DC47-60AF-ACF8-A2215ACC74F2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47">
              <a:extLst>
                <a:ext uri="{FF2B5EF4-FFF2-40B4-BE49-F238E27FC236}">
                  <a16:creationId xmlns:a16="http://schemas.microsoft.com/office/drawing/2014/main" id="{BFF4E009-39D5-82E4-F432-2C3D9448BC0A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447">
              <a:extLst>
                <a:ext uri="{FF2B5EF4-FFF2-40B4-BE49-F238E27FC236}">
                  <a16:creationId xmlns:a16="http://schemas.microsoft.com/office/drawing/2014/main" id="{5E7BEC11-DBE2-B9E8-E33C-077CE65014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TextBox 49">
              <a:extLst>
                <a:ext uri="{FF2B5EF4-FFF2-40B4-BE49-F238E27FC236}">
                  <a16:creationId xmlns:a16="http://schemas.microsoft.com/office/drawing/2014/main" id="{1CF28623-FBAC-6D75-1E3E-502B4C046100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Nom </a:t>
              </a:r>
              <a:r>
                <a:rPr lang="en-US" sz="1000" dirty="0" err="1">
                  <a:solidFill>
                    <a:srgbClr val="E83650"/>
                  </a:solidFill>
                </a:rPr>
                <a:t>Prénom</a:t>
              </a:r>
              <a:endParaRPr lang="en-US" sz="1000" dirty="0">
                <a:solidFill>
                  <a:srgbClr val="E83650"/>
                </a:solidFill>
              </a:endParaRPr>
            </a:p>
          </p:txBody>
        </p:sp>
        <p:sp>
          <p:nvSpPr>
            <p:cNvPr id="34" name="TextBox 50">
              <a:extLst>
                <a:ext uri="{FF2B5EF4-FFF2-40B4-BE49-F238E27FC236}">
                  <a16:creationId xmlns:a16="http://schemas.microsoft.com/office/drawing/2014/main" id="{971BB7A0-5935-3771-F473-297C5E61C9C2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Poste</a:t>
              </a:r>
            </a:p>
          </p:txBody>
        </p:sp>
      </p:grpSp>
      <p:grpSp>
        <p:nvGrpSpPr>
          <p:cNvPr id="35" name="Group 51">
            <a:extLst>
              <a:ext uri="{FF2B5EF4-FFF2-40B4-BE49-F238E27FC236}">
                <a16:creationId xmlns:a16="http://schemas.microsoft.com/office/drawing/2014/main" id="{F42361B4-EC9C-1DEB-9028-A9148E1C193A}"/>
              </a:ext>
            </a:extLst>
          </p:cNvPr>
          <p:cNvGrpSpPr/>
          <p:nvPr/>
        </p:nvGrpSpPr>
        <p:grpSpPr>
          <a:xfrm>
            <a:off x="3629978" y="4792664"/>
            <a:ext cx="2047874" cy="541336"/>
            <a:chOff x="757238" y="4748214"/>
            <a:chExt cx="2047874" cy="541336"/>
          </a:xfrm>
        </p:grpSpPr>
        <p:sp>
          <p:nvSpPr>
            <p:cNvPr id="36" name="Rectangle: Rounded Corners 52">
              <a:extLst>
                <a:ext uri="{FF2B5EF4-FFF2-40B4-BE49-F238E27FC236}">
                  <a16:creationId xmlns:a16="http://schemas.microsoft.com/office/drawing/2014/main" id="{26BBC063-C8AA-A47B-0038-26314463F2BC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53">
              <a:extLst>
                <a:ext uri="{FF2B5EF4-FFF2-40B4-BE49-F238E27FC236}">
                  <a16:creationId xmlns:a16="http://schemas.microsoft.com/office/drawing/2014/main" id="{DFCB22EF-83A7-3488-4F80-AD1CB0069C82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447">
              <a:extLst>
                <a:ext uri="{FF2B5EF4-FFF2-40B4-BE49-F238E27FC236}">
                  <a16:creationId xmlns:a16="http://schemas.microsoft.com/office/drawing/2014/main" id="{FAA2C19B-1E23-2462-A668-E0A9EFD3EB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TextBox 55">
              <a:extLst>
                <a:ext uri="{FF2B5EF4-FFF2-40B4-BE49-F238E27FC236}">
                  <a16:creationId xmlns:a16="http://schemas.microsoft.com/office/drawing/2014/main" id="{46EF0FA3-22B8-C63D-F200-BEFC62D1A179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Nom </a:t>
              </a:r>
              <a:r>
                <a:rPr lang="en-US" sz="1000" dirty="0" err="1">
                  <a:solidFill>
                    <a:srgbClr val="E83650"/>
                  </a:solidFill>
                </a:rPr>
                <a:t>Prénom</a:t>
              </a:r>
              <a:endParaRPr lang="en-US" sz="1000" dirty="0">
                <a:solidFill>
                  <a:srgbClr val="E83650"/>
                </a:solidFill>
              </a:endParaRPr>
            </a:p>
          </p:txBody>
        </p:sp>
        <p:sp>
          <p:nvSpPr>
            <p:cNvPr id="40" name="TextBox 56">
              <a:extLst>
                <a:ext uri="{FF2B5EF4-FFF2-40B4-BE49-F238E27FC236}">
                  <a16:creationId xmlns:a16="http://schemas.microsoft.com/office/drawing/2014/main" id="{F79E3FF7-5AD9-FA99-07BA-3393B173B626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Poste</a:t>
              </a:r>
            </a:p>
          </p:txBody>
        </p:sp>
      </p:grpSp>
      <p:grpSp>
        <p:nvGrpSpPr>
          <p:cNvPr id="41" name="Group 57">
            <a:extLst>
              <a:ext uri="{FF2B5EF4-FFF2-40B4-BE49-F238E27FC236}">
                <a16:creationId xmlns:a16="http://schemas.microsoft.com/office/drawing/2014/main" id="{7F562A36-328D-BB2E-E139-F6286CC28069}"/>
              </a:ext>
            </a:extLst>
          </p:cNvPr>
          <p:cNvGrpSpPr/>
          <p:nvPr/>
        </p:nvGrpSpPr>
        <p:grpSpPr>
          <a:xfrm>
            <a:off x="3629978" y="5418336"/>
            <a:ext cx="2047874" cy="541336"/>
            <a:chOff x="757238" y="4748214"/>
            <a:chExt cx="2047874" cy="541336"/>
          </a:xfrm>
        </p:grpSpPr>
        <p:sp>
          <p:nvSpPr>
            <p:cNvPr id="42" name="Rectangle: Rounded Corners 58">
              <a:extLst>
                <a:ext uri="{FF2B5EF4-FFF2-40B4-BE49-F238E27FC236}">
                  <a16:creationId xmlns:a16="http://schemas.microsoft.com/office/drawing/2014/main" id="{7B13C9F4-559E-74CD-C125-1842F38FAB8D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59">
              <a:extLst>
                <a:ext uri="{FF2B5EF4-FFF2-40B4-BE49-F238E27FC236}">
                  <a16:creationId xmlns:a16="http://schemas.microsoft.com/office/drawing/2014/main" id="{BA104B2E-DB02-E5C0-541F-3AC851D789AC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3447">
              <a:extLst>
                <a:ext uri="{FF2B5EF4-FFF2-40B4-BE49-F238E27FC236}">
                  <a16:creationId xmlns:a16="http://schemas.microsoft.com/office/drawing/2014/main" id="{F16723C2-0051-4B26-7C6E-D1DE711941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TextBox 61">
              <a:extLst>
                <a:ext uri="{FF2B5EF4-FFF2-40B4-BE49-F238E27FC236}">
                  <a16:creationId xmlns:a16="http://schemas.microsoft.com/office/drawing/2014/main" id="{790A5EC5-0358-B341-485F-AB894F749D80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Nom </a:t>
              </a:r>
              <a:r>
                <a:rPr lang="en-US" sz="1000" dirty="0" err="1">
                  <a:solidFill>
                    <a:srgbClr val="E83650"/>
                  </a:solidFill>
                </a:rPr>
                <a:t>Prénom</a:t>
              </a:r>
              <a:endParaRPr lang="en-US" sz="1000" dirty="0">
                <a:solidFill>
                  <a:srgbClr val="E83650"/>
                </a:solidFill>
              </a:endParaRPr>
            </a:p>
          </p:txBody>
        </p:sp>
        <p:sp>
          <p:nvSpPr>
            <p:cNvPr id="46" name="TextBox 62">
              <a:extLst>
                <a:ext uri="{FF2B5EF4-FFF2-40B4-BE49-F238E27FC236}">
                  <a16:creationId xmlns:a16="http://schemas.microsoft.com/office/drawing/2014/main" id="{91AA3D83-4285-AF47-1D93-50932EB74231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Poste</a:t>
              </a:r>
            </a:p>
          </p:txBody>
        </p:sp>
      </p:grpSp>
      <p:grpSp>
        <p:nvGrpSpPr>
          <p:cNvPr id="47" name="Group 63">
            <a:extLst>
              <a:ext uri="{FF2B5EF4-FFF2-40B4-BE49-F238E27FC236}">
                <a16:creationId xmlns:a16="http://schemas.microsoft.com/office/drawing/2014/main" id="{01DC4160-B7A9-6775-85D8-C91E2B692637}"/>
              </a:ext>
            </a:extLst>
          </p:cNvPr>
          <p:cNvGrpSpPr/>
          <p:nvPr/>
        </p:nvGrpSpPr>
        <p:grpSpPr>
          <a:xfrm>
            <a:off x="6502242" y="4792664"/>
            <a:ext cx="2047874" cy="541336"/>
            <a:chOff x="757238" y="4748214"/>
            <a:chExt cx="2047874" cy="541336"/>
          </a:xfrm>
        </p:grpSpPr>
        <p:sp>
          <p:nvSpPr>
            <p:cNvPr id="48" name="Rectangle: Rounded Corners 64">
              <a:extLst>
                <a:ext uri="{FF2B5EF4-FFF2-40B4-BE49-F238E27FC236}">
                  <a16:creationId xmlns:a16="http://schemas.microsoft.com/office/drawing/2014/main" id="{D56CFAD1-0EBC-8DD3-55C4-242416844C4F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65">
              <a:extLst>
                <a:ext uri="{FF2B5EF4-FFF2-40B4-BE49-F238E27FC236}">
                  <a16:creationId xmlns:a16="http://schemas.microsoft.com/office/drawing/2014/main" id="{B9F0498F-F546-5660-8BA1-69E35700178F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3447">
              <a:extLst>
                <a:ext uri="{FF2B5EF4-FFF2-40B4-BE49-F238E27FC236}">
                  <a16:creationId xmlns:a16="http://schemas.microsoft.com/office/drawing/2014/main" id="{CF528990-250E-3866-BE2D-5820A41392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13C9C752-2B9D-E2E9-0CB2-DCB4E188BFA1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Nom </a:t>
              </a:r>
              <a:r>
                <a:rPr lang="en-US" sz="1000" dirty="0" err="1">
                  <a:solidFill>
                    <a:srgbClr val="E83650"/>
                  </a:solidFill>
                </a:rPr>
                <a:t>Prénom</a:t>
              </a:r>
              <a:endParaRPr lang="en-US" sz="1000" dirty="0">
                <a:solidFill>
                  <a:srgbClr val="E83650"/>
                </a:solidFill>
              </a:endParaRPr>
            </a:p>
          </p:txBody>
        </p:sp>
        <p:sp>
          <p:nvSpPr>
            <p:cNvPr id="52" name="TextBox 68">
              <a:extLst>
                <a:ext uri="{FF2B5EF4-FFF2-40B4-BE49-F238E27FC236}">
                  <a16:creationId xmlns:a16="http://schemas.microsoft.com/office/drawing/2014/main" id="{7DD798BB-EB41-E6DB-83A7-0D6199728797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Poste</a:t>
              </a:r>
            </a:p>
          </p:txBody>
        </p:sp>
      </p:grpSp>
      <p:grpSp>
        <p:nvGrpSpPr>
          <p:cNvPr id="53" name="Group 75">
            <a:extLst>
              <a:ext uri="{FF2B5EF4-FFF2-40B4-BE49-F238E27FC236}">
                <a16:creationId xmlns:a16="http://schemas.microsoft.com/office/drawing/2014/main" id="{4EA6965E-3903-7B70-14E6-B9ECCF1CEBA3}"/>
              </a:ext>
            </a:extLst>
          </p:cNvPr>
          <p:cNvGrpSpPr/>
          <p:nvPr/>
        </p:nvGrpSpPr>
        <p:grpSpPr>
          <a:xfrm>
            <a:off x="9378001" y="4792664"/>
            <a:ext cx="2047874" cy="541336"/>
            <a:chOff x="757238" y="4748214"/>
            <a:chExt cx="2047874" cy="541336"/>
          </a:xfrm>
        </p:grpSpPr>
        <p:sp>
          <p:nvSpPr>
            <p:cNvPr id="54" name="Rectangle: Rounded Corners 76">
              <a:extLst>
                <a:ext uri="{FF2B5EF4-FFF2-40B4-BE49-F238E27FC236}">
                  <a16:creationId xmlns:a16="http://schemas.microsoft.com/office/drawing/2014/main" id="{3F576A15-ADDB-C4FC-507F-2DF00546D801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77">
              <a:extLst>
                <a:ext uri="{FF2B5EF4-FFF2-40B4-BE49-F238E27FC236}">
                  <a16:creationId xmlns:a16="http://schemas.microsoft.com/office/drawing/2014/main" id="{8C85D4B4-F8F2-93A2-1A55-1A95AC410F6B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3447">
              <a:extLst>
                <a:ext uri="{FF2B5EF4-FFF2-40B4-BE49-F238E27FC236}">
                  <a16:creationId xmlns:a16="http://schemas.microsoft.com/office/drawing/2014/main" id="{FB2593FA-61B3-B4F4-84FD-DEBF205A56A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TextBox 79">
              <a:extLst>
                <a:ext uri="{FF2B5EF4-FFF2-40B4-BE49-F238E27FC236}">
                  <a16:creationId xmlns:a16="http://schemas.microsoft.com/office/drawing/2014/main" id="{04B6F35B-0B85-E167-5E0A-20E764123232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Nom </a:t>
              </a:r>
              <a:r>
                <a:rPr lang="en-US" sz="1000" dirty="0" err="1">
                  <a:solidFill>
                    <a:srgbClr val="E83650"/>
                  </a:solidFill>
                </a:rPr>
                <a:t>Prénom</a:t>
              </a:r>
              <a:endParaRPr lang="en-US" sz="1000" dirty="0">
                <a:solidFill>
                  <a:srgbClr val="E83650"/>
                </a:solidFill>
              </a:endParaRPr>
            </a:p>
          </p:txBody>
        </p:sp>
        <p:sp>
          <p:nvSpPr>
            <p:cNvPr id="58" name="TextBox 80">
              <a:extLst>
                <a:ext uri="{FF2B5EF4-FFF2-40B4-BE49-F238E27FC236}">
                  <a16:creationId xmlns:a16="http://schemas.microsoft.com/office/drawing/2014/main" id="{5D51DFFB-C249-3E3C-4B54-0B58CD5AC48F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Poste</a:t>
              </a:r>
            </a:p>
          </p:txBody>
        </p:sp>
      </p:grpSp>
      <p:cxnSp>
        <p:nvCxnSpPr>
          <p:cNvPr id="59" name="Connector: Elbow 82">
            <a:extLst>
              <a:ext uri="{FF2B5EF4-FFF2-40B4-BE49-F238E27FC236}">
                <a16:creationId xmlns:a16="http://schemas.microsoft.com/office/drawing/2014/main" id="{3688CC82-851E-5CB6-9941-A1F69498361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091530" y="-1201335"/>
            <a:ext cx="12700" cy="8620709"/>
          </a:xfrm>
          <a:prstGeom prst="bentConnector3">
            <a:avLst>
              <a:gd name="adj1" fmla="val 2475000"/>
            </a:avLst>
          </a:prstGeom>
          <a:ln>
            <a:solidFill>
              <a:srgbClr val="E8365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85">
            <a:extLst>
              <a:ext uri="{FF2B5EF4-FFF2-40B4-BE49-F238E27FC236}">
                <a16:creationId xmlns:a16="http://schemas.microsoft.com/office/drawing/2014/main" id="{371E4B93-C946-430D-2CEF-B86408FB6E59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6096001" y="2584391"/>
            <a:ext cx="0" cy="220722"/>
          </a:xfrm>
          <a:prstGeom prst="line">
            <a:avLst/>
          </a:prstGeom>
          <a:ln>
            <a:solidFill>
              <a:srgbClr val="E836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88">
            <a:extLst>
              <a:ext uri="{FF2B5EF4-FFF2-40B4-BE49-F238E27FC236}">
                <a16:creationId xmlns:a16="http://schemas.microsoft.com/office/drawing/2014/main" id="{768BD13B-E5EA-522F-625F-B9B653DD7E4E}"/>
              </a:ext>
            </a:extLst>
          </p:cNvPr>
          <p:cNvCxnSpPr>
            <a:cxnSpLocks/>
          </p:cNvCxnSpPr>
          <p:nvPr/>
        </p:nvCxnSpPr>
        <p:spPr>
          <a:xfrm flipV="1">
            <a:off x="7534842" y="2805113"/>
            <a:ext cx="0" cy="303906"/>
          </a:xfrm>
          <a:prstGeom prst="line">
            <a:avLst/>
          </a:prstGeom>
          <a:ln>
            <a:solidFill>
              <a:srgbClr val="E836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90">
            <a:extLst>
              <a:ext uri="{FF2B5EF4-FFF2-40B4-BE49-F238E27FC236}">
                <a16:creationId xmlns:a16="http://schemas.microsoft.com/office/drawing/2014/main" id="{7B05C968-AF80-C0D3-39D4-9D08D10914EE}"/>
              </a:ext>
            </a:extLst>
          </p:cNvPr>
          <p:cNvCxnSpPr>
            <a:cxnSpLocks/>
          </p:cNvCxnSpPr>
          <p:nvPr/>
        </p:nvCxnSpPr>
        <p:spPr>
          <a:xfrm flipV="1">
            <a:off x="4654745" y="2805113"/>
            <a:ext cx="0" cy="303906"/>
          </a:xfrm>
          <a:prstGeom prst="line">
            <a:avLst/>
          </a:prstGeom>
          <a:ln>
            <a:solidFill>
              <a:srgbClr val="E836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98">
            <a:extLst>
              <a:ext uri="{FF2B5EF4-FFF2-40B4-BE49-F238E27FC236}">
                <a16:creationId xmlns:a16="http://schemas.microsoft.com/office/drawing/2014/main" id="{6D6E32EF-534F-84ED-587F-003CCE688431}"/>
              </a:ext>
            </a:extLst>
          </p:cNvPr>
          <p:cNvCxnSpPr>
            <a:cxnSpLocks/>
          </p:cNvCxnSpPr>
          <p:nvPr/>
        </p:nvCxnSpPr>
        <p:spPr>
          <a:xfrm>
            <a:off x="10408235" y="4614565"/>
            <a:ext cx="282" cy="224135"/>
          </a:xfrm>
          <a:prstGeom prst="line">
            <a:avLst/>
          </a:prstGeom>
          <a:ln>
            <a:solidFill>
              <a:srgbClr val="E836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57">
            <a:extLst>
              <a:ext uri="{FF2B5EF4-FFF2-40B4-BE49-F238E27FC236}">
                <a16:creationId xmlns:a16="http://schemas.microsoft.com/office/drawing/2014/main" id="{8FFEE9EC-EA49-81C6-2959-118C10CBBB45}"/>
              </a:ext>
            </a:extLst>
          </p:cNvPr>
          <p:cNvGrpSpPr/>
          <p:nvPr/>
        </p:nvGrpSpPr>
        <p:grpSpPr>
          <a:xfrm>
            <a:off x="6508540" y="5427623"/>
            <a:ext cx="2047874" cy="541336"/>
            <a:chOff x="757238" y="4748214"/>
            <a:chExt cx="2047874" cy="541336"/>
          </a:xfrm>
        </p:grpSpPr>
        <p:sp>
          <p:nvSpPr>
            <p:cNvPr id="73" name="Rectangle: Rounded Corners 58">
              <a:extLst>
                <a:ext uri="{FF2B5EF4-FFF2-40B4-BE49-F238E27FC236}">
                  <a16:creationId xmlns:a16="http://schemas.microsoft.com/office/drawing/2014/main" id="{83A01BC1-535F-1E66-1C63-18DC39B7C6ED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59">
              <a:extLst>
                <a:ext uri="{FF2B5EF4-FFF2-40B4-BE49-F238E27FC236}">
                  <a16:creationId xmlns:a16="http://schemas.microsoft.com/office/drawing/2014/main" id="{3D2CDF36-DA82-C24A-5DBA-621FFD583FC6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3447">
              <a:extLst>
                <a:ext uri="{FF2B5EF4-FFF2-40B4-BE49-F238E27FC236}">
                  <a16:creationId xmlns:a16="http://schemas.microsoft.com/office/drawing/2014/main" id="{E7BE0FC5-E7A0-307A-3F18-6EB21731A9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TextBox 61">
              <a:extLst>
                <a:ext uri="{FF2B5EF4-FFF2-40B4-BE49-F238E27FC236}">
                  <a16:creationId xmlns:a16="http://schemas.microsoft.com/office/drawing/2014/main" id="{7202432F-BA1B-E3BA-95A6-EC8116DA1960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Nom </a:t>
              </a:r>
              <a:r>
                <a:rPr lang="en-US" sz="1000" dirty="0" err="1">
                  <a:solidFill>
                    <a:srgbClr val="E83650"/>
                  </a:solidFill>
                </a:rPr>
                <a:t>Prénom</a:t>
              </a:r>
              <a:endParaRPr lang="en-US" sz="1000" dirty="0">
                <a:solidFill>
                  <a:srgbClr val="E83650"/>
                </a:solidFill>
              </a:endParaRPr>
            </a:p>
          </p:txBody>
        </p:sp>
        <p:sp>
          <p:nvSpPr>
            <p:cNvPr id="77" name="TextBox 62">
              <a:extLst>
                <a:ext uri="{FF2B5EF4-FFF2-40B4-BE49-F238E27FC236}">
                  <a16:creationId xmlns:a16="http://schemas.microsoft.com/office/drawing/2014/main" id="{016CB871-2095-3B98-653C-56AEBE366D03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Poste</a:t>
              </a:r>
            </a:p>
          </p:txBody>
        </p:sp>
      </p:grpSp>
      <p:grpSp>
        <p:nvGrpSpPr>
          <p:cNvPr id="80" name="Group 57">
            <a:extLst>
              <a:ext uri="{FF2B5EF4-FFF2-40B4-BE49-F238E27FC236}">
                <a16:creationId xmlns:a16="http://schemas.microsoft.com/office/drawing/2014/main" id="{6517BA81-A7D6-320D-93C2-50F966048284}"/>
              </a:ext>
            </a:extLst>
          </p:cNvPr>
          <p:cNvGrpSpPr/>
          <p:nvPr/>
        </p:nvGrpSpPr>
        <p:grpSpPr>
          <a:xfrm>
            <a:off x="9386888" y="5428967"/>
            <a:ext cx="2047874" cy="541336"/>
            <a:chOff x="757238" y="4748214"/>
            <a:chExt cx="2047874" cy="541336"/>
          </a:xfrm>
        </p:grpSpPr>
        <p:sp>
          <p:nvSpPr>
            <p:cNvPr id="81" name="Rectangle: Rounded Corners 58">
              <a:extLst>
                <a:ext uri="{FF2B5EF4-FFF2-40B4-BE49-F238E27FC236}">
                  <a16:creationId xmlns:a16="http://schemas.microsoft.com/office/drawing/2014/main" id="{E01FE50E-6374-C1EE-742A-AC9CB1995ABB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59">
              <a:extLst>
                <a:ext uri="{FF2B5EF4-FFF2-40B4-BE49-F238E27FC236}">
                  <a16:creationId xmlns:a16="http://schemas.microsoft.com/office/drawing/2014/main" id="{AB4D161E-45C9-6D24-AF87-B444CB88B710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3447">
              <a:extLst>
                <a:ext uri="{FF2B5EF4-FFF2-40B4-BE49-F238E27FC236}">
                  <a16:creationId xmlns:a16="http://schemas.microsoft.com/office/drawing/2014/main" id="{A6F03131-FF63-CBF7-996F-76D2C9C5C3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TextBox 61">
              <a:extLst>
                <a:ext uri="{FF2B5EF4-FFF2-40B4-BE49-F238E27FC236}">
                  <a16:creationId xmlns:a16="http://schemas.microsoft.com/office/drawing/2014/main" id="{578AAAFB-465D-98D2-81C5-0E7C975B5342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Nom </a:t>
              </a:r>
              <a:r>
                <a:rPr lang="en-US" sz="1000" dirty="0" err="1">
                  <a:solidFill>
                    <a:srgbClr val="E83650"/>
                  </a:solidFill>
                </a:rPr>
                <a:t>Prénom</a:t>
              </a:r>
              <a:endParaRPr lang="en-US" sz="1000" dirty="0">
                <a:solidFill>
                  <a:srgbClr val="E83650"/>
                </a:solidFill>
              </a:endParaRPr>
            </a:p>
          </p:txBody>
        </p:sp>
        <p:sp>
          <p:nvSpPr>
            <p:cNvPr id="85" name="TextBox 62">
              <a:extLst>
                <a:ext uri="{FF2B5EF4-FFF2-40B4-BE49-F238E27FC236}">
                  <a16:creationId xmlns:a16="http://schemas.microsoft.com/office/drawing/2014/main" id="{2A723736-A985-E9A7-9224-41308EDB583E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Poste</a:t>
              </a:r>
            </a:p>
          </p:txBody>
        </p:sp>
      </p:grpSp>
      <p:sp>
        <p:nvSpPr>
          <p:cNvPr id="86" name="Freeform 3447">
            <a:extLst>
              <a:ext uri="{FF2B5EF4-FFF2-40B4-BE49-F238E27FC236}">
                <a16:creationId xmlns:a16="http://schemas.microsoft.com/office/drawing/2014/main" id="{174F85D3-E8FF-D831-9488-4FD92F3AD5D8}"/>
              </a:ext>
            </a:extLst>
          </p:cNvPr>
          <p:cNvSpPr>
            <a:spLocks noEditPoints="1"/>
          </p:cNvSpPr>
          <p:nvPr/>
        </p:nvSpPr>
        <p:spPr bwMode="auto">
          <a:xfrm>
            <a:off x="1311771" y="3160475"/>
            <a:ext cx="951507" cy="98393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3447">
            <a:extLst>
              <a:ext uri="{FF2B5EF4-FFF2-40B4-BE49-F238E27FC236}">
                <a16:creationId xmlns:a16="http://schemas.microsoft.com/office/drawing/2014/main" id="{60500000-25B5-A468-4B53-BE418352FC96}"/>
              </a:ext>
            </a:extLst>
          </p:cNvPr>
          <p:cNvSpPr>
            <a:spLocks noEditPoints="1"/>
          </p:cNvSpPr>
          <p:nvPr/>
        </p:nvSpPr>
        <p:spPr bwMode="auto">
          <a:xfrm>
            <a:off x="4178160" y="3160475"/>
            <a:ext cx="951507" cy="98393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3447">
            <a:extLst>
              <a:ext uri="{FF2B5EF4-FFF2-40B4-BE49-F238E27FC236}">
                <a16:creationId xmlns:a16="http://schemas.microsoft.com/office/drawing/2014/main" id="{4B915755-2AEA-3516-A490-A7CB13DE9F50}"/>
              </a:ext>
            </a:extLst>
          </p:cNvPr>
          <p:cNvSpPr>
            <a:spLocks noEditPoints="1"/>
          </p:cNvSpPr>
          <p:nvPr/>
        </p:nvSpPr>
        <p:spPr bwMode="auto">
          <a:xfrm>
            <a:off x="7062335" y="3173633"/>
            <a:ext cx="951507" cy="98393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3447">
            <a:extLst>
              <a:ext uri="{FF2B5EF4-FFF2-40B4-BE49-F238E27FC236}">
                <a16:creationId xmlns:a16="http://schemas.microsoft.com/office/drawing/2014/main" id="{BF973AA8-144A-D16D-6EE3-B8C2A8CADF37}"/>
              </a:ext>
            </a:extLst>
          </p:cNvPr>
          <p:cNvSpPr>
            <a:spLocks noEditPoints="1"/>
          </p:cNvSpPr>
          <p:nvPr/>
        </p:nvSpPr>
        <p:spPr bwMode="auto">
          <a:xfrm>
            <a:off x="9928224" y="3142170"/>
            <a:ext cx="951507" cy="98393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3447">
            <a:extLst>
              <a:ext uri="{FF2B5EF4-FFF2-40B4-BE49-F238E27FC236}">
                <a16:creationId xmlns:a16="http://schemas.microsoft.com/office/drawing/2014/main" id="{E051A686-814B-9EC5-B173-3A747BD753B9}"/>
              </a:ext>
            </a:extLst>
          </p:cNvPr>
          <p:cNvSpPr>
            <a:spLocks noEditPoints="1"/>
          </p:cNvSpPr>
          <p:nvPr/>
        </p:nvSpPr>
        <p:spPr bwMode="auto">
          <a:xfrm>
            <a:off x="5620246" y="1110828"/>
            <a:ext cx="951507" cy="98393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D2551CB2-0DD4-9A4F-5B24-6AD090D5B1C9}"/>
              </a:ext>
            </a:extLst>
          </p:cNvPr>
          <p:cNvSpPr txBox="1"/>
          <p:nvPr/>
        </p:nvSpPr>
        <p:spPr>
          <a:xfrm>
            <a:off x="10488612" y="6616700"/>
            <a:ext cx="28124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chemeClr val="bg1">
                    <a:lumMod val="75000"/>
                  </a:schemeClr>
                </a:solidFill>
              </a:rPr>
              <a:t>modelesorganigramme.fr</a:t>
            </a:r>
          </a:p>
        </p:txBody>
      </p:sp>
    </p:spTree>
    <p:extLst>
      <p:ext uri="{BB962C8B-B14F-4D97-AF65-F5344CB8AC3E}">
        <p14:creationId xmlns:p14="http://schemas.microsoft.com/office/powerpoint/2010/main" val="10637402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43</Words>
  <Application>Microsoft Office PowerPoint</Application>
  <PresentationFormat>Panorámica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modelesorganigramme.fr</dc:creator>
  <cp:lastModifiedBy>H1077</cp:lastModifiedBy>
  <cp:revision>1</cp:revision>
  <dcterms:created xsi:type="dcterms:W3CDTF">2026-02-20T15:32:11Z</dcterms:created>
  <dcterms:modified xsi:type="dcterms:W3CDTF">2026-02-20T15:38:03Z</dcterms:modified>
</cp:coreProperties>
</file>