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1646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A01971-8C52-CC8E-8F25-5B82ABCC6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6919A75-2B1F-2DE6-AA99-F9275AD04C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24AF47-0BDC-E6DB-622B-2CB25A2EC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CB7D00-6F7B-F323-C025-C7FF10F4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4DFCBAA-9E71-3F32-EF29-2233E7E12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725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4FAF50-5823-33DB-D277-27926E90D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65E67E-0145-8A58-762B-6AE03E7C7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4336532-27A3-AE93-0721-6477C7DB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BD1BB2-494F-B47A-6AE1-990792A80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8BBF55-8331-0DA8-AC31-25DF072AC7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4429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F9486E-7F05-BFDF-3BE2-743210EEB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A97FCD-CD1B-27D0-1C18-6ACF919C0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DC32E0-2A51-EB60-2FFD-753827DFB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B853A1-BE23-6CC8-2D52-4D9DFF786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2F8262-6DAD-3F3C-F447-065602143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4509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7E9B06-0DE9-2B91-3D77-F5947498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BD696F-E143-02FD-8440-986B4CEFD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8DE55A-7996-8E87-1312-80C69A859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CB81A4-B357-DA27-6564-067644B83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7206F6-2051-4AA8-380E-B4F76FF36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1344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77BB47-6851-8121-FE57-88583E32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1EDD36-9C2B-F99D-5696-4DD2343D03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ACAFD02-5826-8244-539E-BFAC5AA8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83E0E2-AB46-7377-3062-374301ACB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218CA9-95AF-AA5D-494E-5097A6C66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667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6510CA-5476-E5F2-B01A-F9AACF9FF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752BC4-C6AC-565A-861F-55B8DFF471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40BE5B3-4211-8227-6D69-F84B7400E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C0B0A64-6DFE-7B36-B16A-F34373A2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983470-897F-B01E-BF9B-03ACCD567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FA3B6DB-4FBC-E5A8-16E0-34384C22E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813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F5E6F5-D784-49C8-9FE6-D90971EFB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9C7A47-A362-8E2F-BF09-8E2E015B55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035CF5-7988-F0DD-5FD7-AF2E75297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C2358F0-BD94-90EF-D9E1-CEB8FFD6EE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37074C5-E309-27B0-6E25-64FB61CF2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C79DD39-E2DD-FB38-2432-7F3098093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1809A47-CFA0-38EB-927B-2FCC3389F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400CE7-C6DD-923E-58C9-506C2C41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7405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2F8251-0641-1646-158A-570EB33F8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DE62F98-2B52-94DC-66E8-BF6D9C595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E68D7F7-CB6F-3A37-1093-65C6FD0F5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035C982-DEED-15F8-54CB-C568E8333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2132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B6A3252-7C97-3A54-0E23-AF2A4886B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222FCF-4CBA-CD4B-C091-B82DF758B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C6985B0-AE5C-360F-E69C-DCECFE93A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982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547B0-4F9A-EE28-ED98-04485188D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E4731A-FC96-EB3B-761B-FCFD52834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C53C23C-0798-4B97-3E2B-CB7F7423E6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D32A45F-41BF-4304-9082-5EE036D14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B33107B-8A78-F5CF-B369-AFE69D0A4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7FDE3A1-BD0E-6645-659D-2D2EDF74B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8501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7024BC-74A3-B7E4-E2D7-1B1526DD7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450C1D5-65A6-66F7-10E8-C89BC92AB5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3CCCA26-9694-5011-18ED-83AFF800B7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AE9FF9-1B07-B9E0-4415-2D50FA0A5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91A228-B52B-8E61-3315-61672EE0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EDE7992-1CDF-D225-B470-0BFB9DF6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107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D1EB135-CCA8-99EE-E802-56B31302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9A56B5-640C-2644-4822-409C0EAE9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646C89-3D04-3105-C28A-A8E2ADF1FF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394093-8EF0-481F-B63D-CDD2D806F070}" type="datetimeFigureOut">
              <a:rPr lang="es-ES" smtClean="0"/>
              <a:t>25/02/2026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0E27FD-1274-C6C4-4C59-26E602A2D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B8E1932-D0BB-7F5B-2728-7B160FDF988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5F3FE5-4BCC-484D-BE98-DD48D7F81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68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95">
            <a:extLst>
              <a:ext uri="{FF2B5EF4-FFF2-40B4-BE49-F238E27FC236}">
                <a16:creationId xmlns:a16="http://schemas.microsoft.com/office/drawing/2014/main" id="{0C26FBD1-BA65-2302-C12F-C9277892BFC5}"/>
              </a:ext>
            </a:extLst>
          </p:cNvPr>
          <p:cNvCxnSpPr>
            <a:stCxn id="20" idx="3"/>
            <a:endCxn id="21" idx="1"/>
          </p:cNvCxnSpPr>
          <p:nvPr/>
        </p:nvCxnSpPr>
        <p:spPr>
          <a:xfrm flipV="1">
            <a:off x="7511753" y="2393153"/>
            <a:ext cx="1831649" cy="2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6">
            <a:extLst>
              <a:ext uri="{FF2B5EF4-FFF2-40B4-BE49-F238E27FC236}">
                <a16:creationId xmlns:a16="http://schemas.microsoft.com/office/drawing/2014/main" id="{99238562-46B8-B926-3071-81B056C634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857" y="606675"/>
            <a:ext cx="11466286" cy="553998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US" sz="4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ORGANIGRAMME</a:t>
            </a:r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9A306D8-CAF3-A2A5-F7D4-FD1DEF679F4A}"/>
              </a:ext>
            </a:extLst>
          </p:cNvPr>
          <p:cNvSpPr/>
          <p:nvPr/>
        </p:nvSpPr>
        <p:spPr>
          <a:xfrm>
            <a:off x="766273" y="1219284"/>
            <a:ext cx="10659454" cy="215444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sz="1400" dirty="0"/>
              <a:t>Texte</a:t>
            </a:r>
          </a:p>
        </p:txBody>
      </p:sp>
      <p:sp>
        <p:nvSpPr>
          <p:cNvPr id="7" name="Rectangle: Rounded Corners 1">
            <a:extLst>
              <a:ext uri="{FF2B5EF4-FFF2-40B4-BE49-F238E27FC236}">
                <a16:creationId xmlns:a16="http://schemas.microsoft.com/office/drawing/2014/main" id="{9EDC5EA8-EA95-8857-DCCC-739B2FA9C48A}"/>
              </a:ext>
            </a:extLst>
          </p:cNvPr>
          <p:cNvSpPr/>
          <p:nvPr/>
        </p:nvSpPr>
        <p:spPr>
          <a:xfrm>
            <a:off x="757015" y="3864769"/>
            <a:ext cx="2251105" cy="613102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2">
            <a:extLst>
              <a:ext uri="{FF2B5EF4-FFF2-40B4-BE49-F238E27FC236}">
                <a16:creationId xmlns:a16="http://schemas.microsoft.com/office/drawing/2014/main" id="{0AC7600E-1DB2-E56C-FA36-83F6D15B7BC9}"/>
              </a:ext>
            </a:extLst>
          </p:cNvPr>
          <p:cNvSpPr/>
          <p:nvPr/>
        </p:nvSpPr>
        <p:spPr>
          <a:xfrm>
            <a:off x="815975" y="3914947"/>
            <a:ext cx="512747" cy="5127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1">
            <a:extLst>
              <a:ext uri="{FF2B5EF4-FFF2-40B4-BE49-F238E27FC236}">
                <a16:creationId xmlns:a16="http://schemas.microsoft.com/office/drawing/2014/main" id="{A5563362-7263-3DE2-2431-908912F7910B}"/>
              </a:ext>
            </a:extLst>
          </p:cNvPr>
          <p:cNvSpPr/>
          <p:nvPr/>
        </p:nvSpPr>
        <p:spPr>
          <a:xfrm>
            <a:off x="1387683" y="4063597"/>
            <a:ext cx="1370757" cy="21544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s-ES" sz="1400" dirty="0" err="1"/>
              <a:t>Nom</a:t>
            </a:r>
            <a:r>
              <a:rPr lang="es-ES" sz="1400" dirty="0"/>
              <a:t> </a:t>
            </a:r>
            <a:r>
              <a:rPr lang="es-ES" sz="1400" dirty="0" err="1"/>
              <a:t>Prénom</a:t>
            </a:r>
            <a:endParaRPr lang="en-US" sz="1400" dirty="0"/>
          </a:p>
        </p:txBody>
      </p:sp>
      <p:sp>
        <p:nvSpPr>
          <p:cNvPr id="10" name="Rectangle: Rounded Corners 13">
            <a:extLst>
              <a:ext uri="{FF2B5EF4-FFF2-40B4-BE49-F238E27FC236}">
                <a16:creationId xmlns:a16="http://schemas.microsoft.com/office/drawing/2014/main" id="{88BA6AB9-E252-005F-D634-8D373668E7FC}"/>
              </a:ext>
            </a:extLst>
          </p:cNvPr>
          <p:cNvSpPr/>
          <p:nvPr/>
        </p:nvSpPr>
        <p:spPr>
          <a:xfrm>
            <a:off x="3426508" y="2450918"/>
            <a:ext cx="2251105" cy="613102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4">
            <a:extLst>
              <a:ext uri="{FF2B5EF4-FFF2-40B4-BE49-F238E27FC236}">
                <a16:creationId xmlns:a16="http://schemas.microsoft.com/office/drawing/2014/main" id="{2EF85641-1677-50CD-A98B-F428265F25CD}"/>
              </a:ext>
            </a:extLst>
          </p:cNvPr>
          <p:cNvSpPr/>
          <p:nvPr/>
        </p:nvSpPr>
        <p:spPr>
          <a:xfrm>
            <a:off x="3485468" y="2501096"/>
            <a:ext cx="512747" cy="5127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5">
            <a:extLst>
              <a:ext uri="{FF2B5EF4-FFF2-40B4-BE49-F238E27FC236}">
                <a16:creationId xmlns:a16="http://schemas.microsoft.com/office/drawing/2014/main" id="{245344F3-6870-3DD6-AAB2-D6C7FD696210}"/>
              </a:ext>
            </a:extLst>
          </p:cNvPr>
          <p:cNvSpPr/>
          <p:nvPr/>
        </p:nvSpPr>
        <p:spPr>
          <a:xfrm>
            <a:off x="4057176" y="2649746"/>
            <a:ext cx="1370757" cy="21544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s-ES" sz="1400" dirty="0" err="1"/>
              <a:t>Nom</a:t>
            </a:r>
            <a:r>
              <a:rPr lang="es-ES" sz="1400" dirty="0"/>
              <a:t> </a:t>
            </a:r>
            <a:r>
              <a:rPr lang="es-ES" sz="1400" dirty="0" err="1"/>
              <a:t>Prénom</a:t>
            </a:r>
            <a:endParaRPr lang="en-US" sz="1400" dirty="0"/>
          </a:p>
        </p:txBody>
      </p:sp>
      <p:sp>
        <p:nvSpPr>
          <p:cNvPr id="13" name="Rectangle: Rounded Corners 21">
            <a:extLst>
              <a:ext uri="{FF2B5EF4-FFF2-40B4-BE49-F238E27FC236}">
                <a16:creationId xmlns:a16="http://schemas.microsoft.com/office/drawing/2014/main" id="{FC1155A9-AFCA-5001-5851-A8F0826AC5DC}"/>
              </a:ext>
            </a:extLst>
          </p:cNvPr>
          <p:cNvSpPr/>
          <p:nvPr/>
        </p:nvSpPr>
        <p:spPr>
          <a:xfrm>
            <a:off x="3426508" y="3864768"/>
            <a:ext cx="2251105" cy="613102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22">
            <a:extLst>
              <a:ext uri="{FF2B5EF4-FFF2-40B4-BE49-F238E27FC236}">
                <a16:creationId xmlns:a16="http://schemas.microsoft.com/office/drawing/2014/main" id="{A087C5D6-1D46-735E-D2A9-D47799B59A13}"/>
              </a:ext>
            </a:extLst>
          </p:cNvPr>
          <p:cNvSpPr/>
          <p:nvPr/>
        </p:nvSpPr>
        <p:spPr>
          <a:xfrm>
            <a:off x="3485468" y="3914946"/>
            <a:ext cx="512747" cy="5127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25">
            <a:extLst>
              <a:ext uri="{FF2B5EF4-FFF2-40B4-BE49-F238E27FC236}">
                <a16:creationId xmlns:a16="http://schemas.microsoft.com/office/drawing/2014/main" id="{090005CE-D30B-2C0A-DE7A-9D41730ACE89}"/>
              </a:ext>
            </a:extLst>
          </p:cNvPr>
          <p:cNvSpPr/>
          <p:nvPr/>
        </p:nvSpPr>
        <p:spPr>
          <a:xfrm>
            <a:off x="4057176" y="4063596"/>
            <a:ext cx="1370757" cy="21544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s-ES" sz="1400" dirty="0" err="1"/>
              <a:t>Nom</a:t>
            </a:r>
            <a:r>
              <a:rPr lang="es-ES" sz="1400" dirty="0"/>
              <a:t> </a:t>
            </a:r>
            <a:r>
              <a:rPr lang="es-ES" sz="1400" dirty="0" err="1"/>
              <a:t>Prénom</a:t>
            </a:r>
            <a:endParaRPr lang="en-US" sz="1400" dirty="0"/>
          </a:p>
        </p:txBody>
      </p:sp>
      <p:sp>
        <p:nvSpPr>
          <p:cNvPr id="16" name="Rectangle: Rounded Corners 27">
            <a:extLst>
              <a:ext uri="{FF2B5EF4-FFF2-40B4-BE49-F238E27FC236}">
                <a16:creationId xmlns:a16="http://schemas.microsoft.com/office/drawing/2014/main" id="{8B78063D-D50A-F751-F0B7-EA40F921385D}"/>
              </a:ext>
            </a:extLst>
          </p:cNvPr>
          <p:cNvSpPr/>
          <p:nvPr/>
        </p:nvSpPr>
        <p:spPr>
          <a:xfrm>
            <a:off x="3426508" y="5278618"/>
            <a:ext cx="2251105" cy="613102"/>
          </a:xfrm>
          <a:prstGeom prst="roundRect">
            <a:avLst>
              <a:gd name="adj" fmla="val 50000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28">
            <a:extLst>
              <a:ext uri="{FF2B5EF4-FFF2-40B4-BE49-F238E27FC236}">
                <a16:creationId xmlns:a16="http://schemas.microsoft.com/office/drawing/2014/main" id="{C0CE6EDE-00F8-79F1-D7FE-3657E22538E4}"/>
              </a:ext>
            </a:extLst>
          </p:cNvPr>
          <p:cNvSpPr/>
          <p:nvPr/>
        </p:nvSpPr>
        <p:spPr>
          <a:xfrm>
            <a:off x="3485468" y="5328796"/>
            <a:ext cx="512747" cy="51274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9">
            <a:extLst>
              <a:ext uri="{FF2B5EF4-FFF2-40B4-BE49-F238E27FC236}">
                <a16:creationId xmlns:a16="http://schemas.microsoft.com/office/drawing/2014/main" id="{AEDE9463-B5EB-3820-0EAA-5FC61C21B147}"/>
              </a:ext>
            </a:extLst>
          </p:cNvPr>
          <p:cNvSpPr/>
          <p:nvPr/>
        </p:nvSpPr>
        <p:spPr>
          <a:xfrm>
            <a:off x="4057176" y="5477446"/>
            <a:ext cx="1370757" cy="215444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algn="ctr"/>
            <a:r>
              <a:rPr lang="es-ES" sz="1400" dirty="0" err="1"/>
              <a:t>Nom</a:t>
            </a:r>
            <a:r>
              <a:rPr lang="es-ES" sz="1400" dirty="0"/>
              <a:t> </a:t>
            </a:r>
            <a:r>
              <a:rPr lang="es-ES" sz="1400" dirty="0" err="1"/>
              <a:t>Prénom</a:t>
            </a:r>
            <a:endParaRPr lang="en-US" sz="1400" dirty="0"/>
          </a:p>
        </p:txBody>
      </p:sp>
      <p:sp>
        <p:nvSpPr>
          <p:cNvPr id="19" name="Rectangle: Rounded Corners 59">
            <a:extLst>
              <a:ext uri="{FF2B5EF4-FFF2-40B4-BE49-F238E27FC236}">
                <a16:creationId xmlns:a16="http://schemas.microsoft.com/office/drawing/2014/main" id="{07AE4AFB-CB35-92CF-4104-B0A23CFB982C}"/>
              </a:ext>
            </a:extLst>
          </p:cNvPr>
          <p:cNvSpPr/>
          <p:nvPr/>
        </p:nvSpPr>
        <p:spPr>
          <a:xfrm>
            <a:off x="7719701" y="2200360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0" name="Rectangle: Rounded Corners 62">
            <a:extLst>
              <a:ext uri="{FF2B5EF4-FFF2-40B4-BE49-F238E27FC236}">
                <a16:creationId xmlns:a16="http://schemas.microsoft.com/office/drawing/2014/main" id="{1983DBF6-3333-7BAF-1606-AD55B582FA37}"/>
              </a:ext>
            </a:extLst>
          </p:cNvPr>
          <p:cNvSpPr/>
          <p:nvPr/>
        </p:nvSpPr>
        <p:spPr>
          <a:xfrm>
            <a:off x="6096000" y="2200360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1" name="Rectangle: Rounded Corners 63">
            <a:extLst>
              <a:ext uri="{FF2B5EF4-FFF2-40B4-BE49-F238E27FC236}">
                <a16:creationId xmlns:a16="http://schemas.microsoft.com/office/drawing/2014/main" id="{B327B09E-FCAD-629B-D6DE-39A93CB14C08}"/>
              </a:ext>
            </a:extLst>
          </p:cNvPr>
          <p:cNvSpPr/>
          <p:nvPr/>
        </p:nvSpPr>
        <p:spPr>
          <a:xfrm>
            <a:off x="9343402" y="2200358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2" name="Rectangle: Rounded Corners 64">
            <a:extLst>
              <a:ext uri="{FF2B5EF4-FFF2-40B4-BE49-F238E27FC236}">
                <a16:creationId xmlns:a16="http://schemas.microsoft.com/office/drawing/2014/main" id="{6A38FED4-50C6-32DE-F533-81D8013F4DFD}"/>
              </a:ext>
            </a:extLst>
          </p:cNvPr>
          <p:cNvSpPr/>
          <p:nvPr/>
        </p:nvSpPr>
        <p:spPr>
          <a:xfrm>
            <a:off x="7719701" y="2928991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3" name="Rectangle: Rounded Corners 65">
            <a:extLst>
              <a:ext uri="{FF2B5EF4-FFF2-40B4-BE49-F238E27FC236}">
                <a16:creationId xmlns:a16="http://schemas.microsoft.com/office/drawing/2014/main" id="{05AA735A-09A2-4192-3B87-A6289D4C677C}"/>
              </a:ext>
            </a:extLst>
          </p:cNvPr>
          <p:cNvSpPr/>
          <p:nvPr/>
        </p:nvSpPr>
        <p:spPr>
          <a:xfrm>
            <a:off x="6096000" y="2928991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4" name="Rectangle: Rounded Corners 79">
            <a:extLst>
              <a:ext uri="{FF2B5EF4-FFF2-40B4-BE49-F238E27FC236}">
                <a16:creationId xmlns:a16="http://schemas.microsoft.com/office/drawing/2014/main" id="{8693D8BE-80EC-7365-12C5-42578304181E}"/>
              </a:ext>
            </a:extLst>
          </p:cNvPr>
          <p:cNvSpPr/>
          <p:nvPr/>
        </p:nvSpPr>
        <p:spPr>
          <a:xfrm>
            <a:off x="6096000" y="5034020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5" name="Rectangle: Rounded Corners 81">
            <a:extLst>
              <a:ext uri="{FF2B5EF4-FFF2-40B4-BE49-F238E27FC236}">
                <a16:creationId xmlns:a16="http://schemas.microsoft.com/office/drawing/2014/main" id="{083C33E3-666E-8F93-AE84-022F439B2CDA}"/>
              </a:ext>
            </a:extLst>
          </p:cNvPr>
          <p:cNvSpPr/>
          <p:nvPr/>
        </p:nvSpPr>
        <p:spPr>
          <a:xfrm>
            <a:off x="7719701" y="5762651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26" name="Rectangle: Rounded Corners 82">
            <a:extLst>
              <a:ext uri="{FF2B5EF4-FFF2-40B4-BE49-F238E27FC236}">
                <a16:creationId xmlns:a16="http://schemas.microsoft.com/office/drawing/2014/main" id="{84F92593-B095-0290-0712-BCA80541D226}"/>
              </a:ext>
            </a:extLst>
          </p:cNvPr>
          <p:cNvSpPr/>
          <p:nvPr/>
        </p:nvSpPr>
        <p:spPr>
          <a:xfrm>
            <a:off x="6096000" y="5762651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cxnSp>
        <p:nvCxnSpPr>
          <p:cNvPr id="27" name="Connector: Elbow 85">
            <a:extLst>
              <a:ext uri="{FF2B5EF4-FFF2-40B4-BE49-F238E27FC236}">
                <a16:creationId xmlns:a16="http://schemas.microsoft.com/office/drawing/2014/main" id="{A126F34B-9145-EFA3-8DCB-AC577F424C0F}"/>
              </a:ext>
            </a:extLst>
          </p:cNvPr>
          <p:cNvCxnSpPr>
            <a:stCxn id="10" idx="3"/>
            <a:endCxn id="20" idx="1"/>
          </p:cNvCxnSpPr>
          <p:nvPr/>
        </p:nvCxnSpPr>
        <p:spPr>
          <a:xfrm flipV="1">
            <a:off x="5677613" y="2393155"/>
            <a:ext cx="418387" cy="364314"/>
          </a:xfrm>
          <a:prstGeom prst="bentConnector3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87">
            <a:extLst>
              <a:ext uri="{FF2B5EF4-FFF2-40B4-BE49-F238E27FC236}">
                <a16:creationId xmlns:a16="http://schemas.microsoft.com/office/drawing/2014/main" id="{1C869943-A2B8-4A6C-E7D8-C9EC690CE5E3}"/>
              </a:ext>
            </a:extLst>
          </p:cNvPr>
          <p:cNvCxnSpPr>
            <a:stCxn id="10" idx="3"/>
            <a:endCxn id="23" idx="1"/>
          </p:cNvCxnSpPr>
          <p:nvPr/>
        </p:nvCxnSpPr>
        <p:spPr>
          <a:xfrm>
            <a:off x="5677613" y="2757469"/>
            <a:ext cx="418387" cy="364317"/>
          </a:xfrm>
          <a:prstGeom prst="bentConnector3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88">
            <a:extLst>
              <a:ext uri="{FF2B5EF4-FFF2-40B4-BE49-F238E27FC236}">
                <a16:creationId xmlns:a16="http://schemas.microsoft.com/office/drawing/2014/main" id="{F02CF124-9724-0D06-F4CA-3683DBB4F885}"/>
              </a:ext>
            </a:extLst>
          </p:cNvPr>
          <p:cNvCxnSpPr>
            <a:cxnSpLocks/>
            <a:stCxn id="16" idx="3"/>
            <a:endCxn id="24" idx="1"/>
          </p:cNvCxnSpPr>
          <p:nvPr/>
        </p:nvCxnSpPr>
        <p:spPr>
          <a:xfrm flipV="1">
            <a:off x="5677613" y="5226815"/>
            <a:ext cx="418387" cy="358354"/>
          </a:xfrm>
          <a:prstGeom prst="bentConnector3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91">
            <a:extLst>
              <a:ext uri="{FF2B5EF4-FFF2-40B4-BE49-F238E27FC236}">
                <a16:creationId xmlns:a16="http://schemas.microsoft.com/office/drawing/2014/main" id="{525C8AB9-9405-B4C2-6CA1-F700008696F1}"/>
              </a:ext>
            </a:extLst>
          </p:cNvPr>
          <p:cNvCxnSpPr>
            <a:cxnSpLocks/>
            <a:stCxn id="16" idx="3"/>
            <a:endCxn id="26" idx="1"/>
          </p:cNvCxnSpPr>
          <p:nvPr/>
        </p:nvCxnSpPr>
        <p:spPr>
          <a:xfrm>
            <a:off x="5677613" y="5585169"/>
            <a:ext cx="418387" cy="370277"/>
          </a:xfrm>
          <a:prstGeom prst="bentConnector3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97">
            <a:extLst>
              <a:ext uri="{FF2B5EF4-FFF2-40B4-BE49-F238E27FC236}">
                <a16:creationId xmlns:a16="http://schemas.microsoft.com/office/drawing/2014/main" id="{996821E5-C6EB-83DB-D78E-5BE8960DAB1C}"/>
              </a:ext>
            </a:extLst>
          </p:cNvPr>
          <p:cNvCxnSpPr>
            <a:stCxn id="23" idx="3"/>
            <a:endCxn id="22" idx="1"/>
          </p:cNvCxnSpPr>
          <p:nvPr/>
        </p:nvCxnSpPr>
        <p:spPr>
          <a:xfrm>
            <a:off x="7511753" y="3121786"/>
            <a:ext cx="2079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100">
            <a:extLst>
              <a:ext uri="{FF2B5EF4-FFF2-40B4-BE49-F238E27FC236}">
                <a16:creationId xmlns:a16="http://schemas.microsoft.com/office/drawing/2014/main" id="{FB891952-C024-D54B-67AA-4CFC9F934F5B}"/>
              </a:ext>
            </a:extLst>
          </p:cNvPr>
          <p:cNvCxnSpPr>
            <a:cxnSpLocks/>
            <a:stCxn id="13" idx="3"/>
            <a:endCxn id="35" idx="1"/>
          </p:cNvCxnSpPr>
          <p:nvPr/>
        </p:nvCxnSpPr>
        <p:spPr>
          <a:xfrm>
            <a:off x="5677613" y="4171319"/>
            <a:ext cx="3665789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: Rounded Corners 73">
            <a:extLst>
              <a:ext uri="{FF2B5EF4-FFF2-40B4-BE49-F238E27FC236}">
                <a16:creationId xmlns:a16="http://schemas.microsoft.com/office/drawing/2014/main" id="{D53F4D66-0647-04F9-1D24-6106D98554A5}"/>
              </a:ext>
            </a:extLst>
          </p:cNvPr>
          <p:cNvSpPr/>
          <p:nvPr/>
        </p:nvSpPr>
        <p:spPr>
          <a:xfrm>
            <a:off x="7719701" y="3978525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34" name="Rectangle: Rounded Corners 74">
            <a:extLst>
              <a:ext uri="{FF2B5EF4-FFF2-40B4-BE49-F238E27FC236}">
                <a16:creationId xmlns:a16="http://schemas.microsoft.com/office/drawing/2014/main" id="{CDB22E99-003E-5886-AD60-2198FCF151DE}"/>
              </a:ext>
            </a:extLst>
          </p:cNvPr>
          <p:cNvSpPr/>
          <p:nvPr/>
        </p:nvSpPr>
        <p:spPr>
          <a:xfrm>
            <a:off x="6096000" y="3978525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sp>
        <p:nvSpPr>
          <p:cNvPr id="35" name="Rectangle: Rounded Corners 75">
            <a:extLst>
              <a:ext uri="{FF2B5EF4-FFF2-40B4-BE49-F238E27FC236}">
                <a16:creationId xmlns:a16="http://schemas.microsoft.com/office/drawing/2014/main" id="{9ABBD54B-F117-D19D-1339-CFE09AEEAF1E}"/>
              </a:ext>
            </a:extLst>
          </p:cNvPr>
          <p:cNvSpPr/>
          <p:nvPr/>
        </p:nvSpPr>
        <p:spPr>
          <a:xfrm>
            <a:off x="9343402" y="3978525"/>
            <a:ext cx="1415753" cy="385589"/>
          </a:xfrm>
          <a:prstGeom prst="roundRect">
            <a:avLst>
              <a:gd name="adj" fmla="val 50000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Nom</a:t>
            </a:r>
          </a:p>
        </p:txBody>
      </p:sp>
      <p:cxnSp>
        <p:nvCxnSpPr>
          <p:cNvPr id="36" name="Straight Connector 103">
            <a:extLst>
              <a:ext uri="{FF2B5EF4-FFF2-40B4-BE49-F238E27FC236}">
                <a16:creationId xmlns:a16="http://schemas.microsoft.com/office/drawing/2014/main" id="{560FDB98-5C65-E63F-A37E-B61FE5DB9763}"/>
              </a:ext>
            </a:extLst>
          </p:cNvPr>
          <p:cNvCxnSpPr>
            <a:cxnSpLocks/>
            <a:stCxn id="26" idx="3"/>
            <a:endCxn id="25" idx="1"/>
          </p:cNvCxnSpPr>
          <p:nvPr/>
        </p:nvCxnSpPr>
        <p:spPr>
          <a:xfrm>
            <a:off x="7511753" y="5955446"/>
            <a:ext cx="2079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106">
            <a:extLst>
              <a:ext uri="{FF2B5EF4-FFF2-40B4-BE49-F238E27FC236}">
                <a16:creationId xmlns:a16="http://schemas.microsoft.com/office/drawing/2014/main" id="{6E85F147-A6AD-BE83-F353-BD178A1432B0}"/>
              </a:ext>
            </a:extLst>
          </p:cNvPr>
          <p:cNvCxnSpPr>
            <a:cxnSpLocks/>
            <a:stCxn id="7" idx="3"/>
            <a:endCxn id="10" idx="1"/>
          </p:cNvCxnSpPr>
          <p:nvPr/>
        </p:nvCxnSpPr>
        <p:spPr>
          <a:xfrm flipV="1">
            <a:off x="3008120" y="2757469"/>
            <a:ext cx="418388" cy="1413851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: Elbow 110">
            <a:extLst>
              <a:ext uri="{FF2B5EF4-FFF2-40B4-BE49-F238E27FC236}">
                <a16:creationId xmlns:a16="http://schemas.microsoft.com/office/drawing/2014/main" id="{D5F0A686-55D9-E5D9-7520-00388F11FEB8}"/>
              </a:ext>
            </a:extLst>
          </p:cNvPr>
          <p:cNvCxnSpPr>
            <a:cxnSpLocks/>
            <a:stCxn id="7" idx="3"/>
            <a:endCxn id="16" idx="1"/>
          </p:cNvCxnSpPr>
          <p:nvPr/>
        </p:nvCxnSpPr>
        <p:spPr>
          <a:xfrm>
            <a:off x="3008120" y="4171320"/>
            <a:ext cx="418388" cy="1413849"/>
          </a:xfrm>
          <a:prstGeom prst="bentConnector3">
            <a:avLst>
              <a:gd name="adj1" fmla="val 50000"/>
            </a:avLst>
          </a:prstGeom>
          <a:ln>
            <a:solidFill>
              <a:schemeClr val="tx1">
                <a:lumMod val="75000"/>
                <a:lumOff val="25000"/>
              </a:schemeClr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114">
            <a:extLst>
              <a:ext uri="{FF2B5EF4-FFF2-40B4-BE49-F238E27FC236}">
                <a16:creationId xmlns:a16="http://schemas.microsoft.com/office/drawing/2014/main" id="{4447B5CA-3321-28BB-1947-FCA0CEBE76B7}"/>
              </a:ext>
            </a:extLst>
          </p:cNvPr>
          <p:cNvCxnSpPr>
            <a:stCxn id="7" idx="3"/>
            <a:endCxn id="13" idx="1"/>
          </p:cNvCxnSpPr>
          <p:nvPr/>
        </p:nvCxnSpPr>
        <p:spPr>
          <a:xfrm flipV="1">
            <a:off x="3008120" y="4171319"/>
            <a:ext cx="418388" cy="1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115">
            <a:extLst>
              <a:ext uri="{FF2B5EF4-FFF2-40B4-BE49-F238E27FC236}">
                <a16:creationId xmlns:a16="http://schemas.microsoft.com/office/drawing/2014/main" id="{4CFFC978-1D08-4697-C97A-88125EBCCB25}"/>
              </a:ext>
            </a:extLst>
          </p:cNvPr>
          <p:cNvGrpSpPr/>
          <p:nvPr/>
        </p:nvGrpSpPr>
        <p:grpSpPr>
          <a:xfrm>
            <a:off x="929473" y="4028445"/>
            <a:ext cx="285750" cy="285750"/>
            <a:chOff x="11601450" y="7067550"/>
            <a:chExt cx="285750" cy="285750"/>
          </a:xfrm>
          <a:solidFill>
            <a:schemeClr val="bg1"/>
          </a:solidFill>
        </p:grpSpPr>
        <p:sp>
          <p:nvSpPr>
            <p:cNvPr id="41" name="Freeform 3472">
              <a:extLst>
                <a:ext uri="{FF2B5EF4-FFF2-40B4-BE49-F238E27FC236}">
                  <a16:creationId xmlns:a16="http://schemas.microsoft.com/office/drawing/2014/main" id="{5A37020E-CD5C-D081-7A3C-9F48836D94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601450" y="7067550"/>
              <a:ext cx="285750" cy="285750"/>
            </a:xfrm>
            <a:custGeom>
              <a:avLst/>
              <a:gdLst>
                <a:gd name="T0" fmla="*/ 624 w 720"/>
                <a:gd name="T1" fmla="*/ 624 h 721"/>
                <a:gd name="T2" fmla="*/ 321 w 720"/>
                <a:gd name="T3" fmla="*/ 474 h 721"/>
                <a:gd name="T4" fmla="*/ 264 w 720"/>
                <a:gd name="T5" fmla="*/ 437 h 721"/>
                <a:gd name="T6" fmla="*/ 224 w 720"/>
                <a:gd name="T7" fmla="*/ 375 h 721"/>
                <a:gd name="T8" fmla="*/ 213 w 720"/>
                <a:gd name="T9" fmla="*/ 334 h 721"/>
                <a:gd name="T10" fmla="*/ 191 w 720"/>
                <a:gd name="T11" fmla="*/ 321 h 721"/>
                <a:gd name="T12" fmla="*/ 193 w 720"/>
                <a:gd name="T13" fmla="*/ 274 h 721"/>
                <a:gd name="T14" fmla="*/ 215 w 720"/>
                <a:gd name="T15" fmla="*/ 263 h 721"/>
                <a:gd name="T16" fmla="*/ 264 w 720"/>
                <a:gd name="T17" fmla="*/ 189 h 721"/>
                <a:gd name="T18" fmla="*/ 318 w 720"/>
                <a:gd name="T19" fmla="*/ 175 h 721"/>
                <a:gd name="T20" fmla="*/ 359 w 720"/>
                <a:gd name="T21" fmla="*/ 139 h 721"/>
                <a:gd name="T22" fmla="*/ 402 w 720"/>
                <a:gd name="T23" fmla="*/ 175 h 721"/>
                <a:gd name="T24" fmla="*/ 455 w 720"/>
                <a:gd name="T25" fmla="*/ 189 h 721"/>
                <a:gd name="T26" fmla="*/ 503 w 720"/>
                <a:gd name="T27" fmla="*/ 263 h 721"/>
                <a:gd name="T28" fmla="*/ 526 w 720"/>
                <a:gd name="T29" fmla="*/ 274 h 721"/>
                <a:gd name="T30" fmla="*/ 529 w 720"/>
                <a:gd name="T31" fmla="*/ 321 h 721"/>
                <a:gd name="T32" fmla="*/ 507 w 720"/>
                <a:gd name="T33" fmla="*/ 334 h 721"/>
                <a:gd name="T34" fmla="*/ 495 w 720"/>
                <a:gd name="T35" fmla="*/ 375 h 721"/>
                <a:gd name="T36" fmla="*/ 455 w 720"/>
                <a:gd name="T37" fmla="*/ 437 h 721"/>
                <a:gd name="T38" fmla="*/ 398 w 720"/>
                <a:gd name="T39" fmla="*/ 474 h 721"/>
                <a:gd name="T40" fmla="*/ 633 w 720"/>
                <a:gd name="T41" fmla="*/ 507 h 721"/>
                <a:gd name="T42" fmla="*/ 503 w 720"/>
                <a:gd name="T43" fmla="*/ 415 h 721"/>
                <a:gd name="T44" fmla="*/ 530 w 720"/>
                <a:gd name="T45" fmla="*/ 352 h 721"/>
                <a:gd name="T46" fmla="*/ 554 w 720"/>
                <a:gd name="T47" fmla="*/ 317 h 721"/>
                <a:gd name="T48" fmla="*/ 568 w 720"/>
                <a:gd name="T49" fmla="*/ 164 h 721"/>
                <a:gd name="T50" fmla="*/ 550 w 720"/>
                <a:gd name="T51" fmla="*/ 86 h 721"/>
                <a:gd name="T52" fmla="*/ 517 w 720"/>
                <a:gd name="T53" fmla="*/ 45 h 721"/>
                <a:gd name="T54" fmla="*/ 439 w 720"/>
                <a:gd name="T55" fmla="*/ 8 h 721"/>
                <a:gd name="T56" fmla="*/ 305 w 720"/>
                <a:gd name="T57" fmla="*/ 4 h 721"/>
                <a:gd name="T58" fmla="*/ 210 w 720"/>
                <a:gd name="T59" fmla="*/ 39 h 721"/>
                <a:gd name="T60" fmla="*/ 174 w 720"/>
                <a:gd name="T61" fmla="*/ 77 h 721"/>
                <a:gd name="T62" fmla="*/ 150 w 720"/>
                <a:gd name="T63" fmla="*/ 154 h 721"/>
                <a:gd name="T64" fmla="*/ 163 w 720"/>
                <a:gd name="T65" fmla="*/ 308 h 721"/>
                <a:gd name="T66" fmla="*/ 182 w 720"/>
                <a:gd name="T67" fmla="*/ 348 h 721"/>
                <a:gd name="T68" fmla="*/ 209 w 720"/>
                <a:gd name="T69" fmla="*/ 401 h 721"/>
                <a:gd name="T70" fmla="*/ 256 w 720"/>
                <a:gd name="T71" fmla="*/ 461 h 721"/>
                <a:gd name="T72" fmla="*/ 51 w 720"/>
                <a:gd name="T73" fmla="*/ 528 h 721"/>
                <a:gd name="T74" fmla="*/ 18 w 720"/>
                <a:gd name="T75" fmla="*/ 566 h 721"/>
                <a:gd name="T76" fmla="*/ 1 w 720"/>
                <a:gd name="T77" fmla="*/ 615 h 721"/>
                <a:gd name="T78" fmla="*/ 2 w 720"/>
                <a:gd name="T79" fmla="*/ 717 h 721"/>
                <a:gd name="T80" fmla="*/ 277 w 720"/>
                <a:gd name="T81" fmla="*/ 715 h 721"/>
                <a:gd name="T82" fmla="*/ 319 w 720"/>
                <a:gd name="T83" fmla="*/ 563 h 721"/>
                <a:gd name="T84" fmla="*/ 312 w 720"/>
                <a:gd name="T85" fmla="*/ 496 h 721"/>
                <a:gd name="T86" fmla="*/ 369 w 720"/>
                <a:gd name="T87" fmla="*/ 507 h 721"/>
                <a:gd name="T88" fmla="*/ 407 w 720"/>
                <a:gd name="T89" fmla="*/ 538 h 721"/>
                <a:gd name="T90" fmla="*/ 390 w 720"/>
                <a:gd name="T91" fmla="*/ 574 h 721"/>
                <a:gd name="T92" fmla="*/ 444 w 720"/>
                <a:gd name="T93" fmla="*/ 721 h 721"/>
                <a:gd name="T94" fmla="*/ 720 w 720"/>
                <a:gd name="T95" fmla="*/ 709 h 721"/>
                <a:gd name="T96" fmla="*/ 714 w 720"/>
                <a:gd name="T97" fmla="*/ 595 h 721"/>
                <a:gd name="T98" fmla="*/ 689 w 720"/>
                <a:gd name="T99" fmla="*/ 550 h 721"/>
                <a:gd name="T100" fmla="*/ 651 w 720"/>
                <a:gd name="T101" fmla="*/ 516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20" h="721">
                  <a:moveTo>
                    <a:pt x="624" y="624"/>
                  </a:moveTo>
                  <a:lnTo>
                    <a:pt x="527" y="624"/>
                  </a:lnTo>
                  <a:lnTo>
                    <a:pt x="527" y="601"/>
                  </a:lnTo>
                  <a:lnTo>
                    <a:pt x="624" y="601"/>
                  </a:lnTo>
                  <a:lnTo>
                    <a:pt x="624" y="624"/>
                  </a:lnTo>
                  <a:close/>
                  <a:moveTo>
                    <a:pt x="359" y="484"/>
                  </a:moveTo>
                  <a:lnTo>
                    <a:pt x="351" y="484"/>
                  </a:lnTo>
                  <a:lnTo>
                    <a:pt x="342" y="482"/>
                  </a:lnTo>
                  <a:lnTo>
                    <a:pt x="332" y="479"/>
                  </a:lnTo>
                  <a:lnTo>
                    <a:pt x="321" y="474"/>
                  </a:lnTo>
                  <a:lnTo>
                    <a:pt x="309" y="469"/>
                  </a:lnTo>
                  <a:lnTo>
                    <a:pt x="297" y="462"/>
                  </a:lnTo>
                  <a:lnTo>
                    <a:pt x="286" y="455"/>
                  </a:lnTo>
                  <a:lnTo>
                    <a:pt x="274" y="446"/>
                  </a:lnTo>
                  <a:lnTo>
                    <a:pt x="264" y="437"/>
                  </a:lnTo>
                  <a:lnTo>
                    <a:pt x="254" y="426"/>
                  </a:lnTo>
                  <a:lnTo>
                    <a:pt x="245" y="415"/>
                  </a:lnTo>
                  <a:lnTo>
                    <a:pt x="236" y="402"/>
                  </a:lnTo>
                  <a:lnTo>
                    <a:pt x="229" y="389"/>
                  </a:lnTo>
                  <a:lnTo>
                    <a:pt x="224" y="375"/>
                  </a:lnTo>
                  <a:lnTo>
                    <a:pt x="220" y="361"/>
                  </a:lnTo>
                  <a:lnTo>
                    <a:pt x="220" y="346"/>
                  </a:lnTo>
                  <a:lnTo>
                    <a:pt x="219" y="340"/>
                  </a:lnTo>
                  <a:lnTo>
                    <a:pt x="217" y="337"/>
                  </a:lnTo>
                  <a:lnTo>
                    <a:pt x="213" y="334"/>
                  </a:lnTo>
                  <a:lnTo>
                    <a:pt x="208" y="333"/>
                  </a:lnTo>
                  <a:lnTo>
                    <a:pt x="202" y="331"/>
                  </a:lnTo>
                  <a:lnTo>
                    <a:pt x="197" y="329"/>
                  </a:lnTo>
                  <a:lnTo>
                    <a:pt x="193" y="325"/>
                  </a:lnTo>
                  <a:lnTo>
                    <a:pt x="191" y="321"/>
                  </a:lnTo>
                  <a:lnTo>
                    <a:pt x="187" y="310"/>
                  </a:lnTo>
                  <a:lnTo>
                    <a:pt x="186" y="299"/>
                  </a:lnTo>
                  <a:lnTo>
                    <a:pt x="187" y="289"/>
                  </a:lnTo>
                  <a:lnTo>
                    <a:pt x="191" y="279"/>
                  </a:lnTo>
                  <a:lnTo>
                    <a:pt x="193" y="274"/>
                  </a:lnTo>
                  <a:lnTo>
                    <a:pt x="197" y="270"/>
                  </a:lnTo>
                  <a:lnTo>
                    <a:pt x="202" y="267"/>
                  </a:lnTo>
                  <a:lnTo>
                    <a:pt x="208" y="266"/>
                  </a:lnTo>
                  <a:lnTo>
                    <a:pt x="211" y="266"/>
                  </a:lnTo>
                  <a:lnTo>
                    <a:pt x="215" y="263"/>
                  </a:lnTo>
                  <a:lnTo>
                    <a:pt x="218" y="261"/>
                  </a:lnTo>
                  <a:lnTo>
                    <a:pt x="219" y="257"/>
                  </a:lnTo>
                  <a:lnTo>
                    <a:pt x="233" y="190"/>
                  </a:lnTo>
                  <a:lnTo>
                    <a:pt x="249" y="189"/>
                  </a:lnTo>
                  <a:lnTo>
                    <a:pt x="264" y="189"/>
                  </a:lnTo>
                  <a:lnTo>
                    <a:pt x="277" y="186"/>
                  </a:lnTo>
                  <a:lnTo>
                    <a:pt x="288" y="184"/>
                  </a:lnTo>
                  <a:lnTo>
                    <a:pt x="300" y="181"/>
                  </a:lnTo>
                  <a:lnTo>
                    <a:pt x="309" y="179"/>
                  </a:lnTo>
                  <a:lnTo>
                    <a:pt x="318" y="175"/>
                  </a:lnTo>
                  <a:lnTo>
                    <a:pt x="326" y="171"/>
                  </a:lnTo>
                  <a:lnTo>
                    <a:pt x="337" y="163"/>
                  </a:lnTo>
                  <a:lnTo>
                    <a:pt x="348" y="156"/>
                  </a:lnTo>
                  <a:lnTo>
                    <a:pt x="354" y="147"/>
                  </a:lnTo>
                  <a:lnTo>
                    <a:pt x="359" y="139"/>
                  </a:lnTo>
                  <a:lnTo>
                    <a:pt x="364" y="147"/>
                  </a:lnTo>
                  <a:lnTo>
                    <a:pt x="372" y="156"/>
                  </a:lnTo>
                  <a:lnTo>
                    <a:pt x="381" y="163"/>
                  </a:lnTo>
                  <a:lnTo>
                    <a:pt x="394" y="171"/>
                  </a:lnTo>
                  <a:lnTo>
                    <a:pt x="402" y="175"/>
                  </a:lnTo>
                  <a:lnTo>
                    <a:pt x="409" y="179"/>
                  </a:lnTo>
                  <a:lnTo>
                    <a:pt x="419" y="181"/>
                  </a:lnTo>
                  <a:lnTo>
                    <a:pt x="430" y="184"/>
                  </a:lnTo>
                  <a:lnTo>
                    <a:pt x="441" y="186"/>
                  </a:lnTo>
                  <a:lnTo>
                    <a:pt x="455" y="189"/>
                  </a:lnTo>
                  <a:lnTo>
                    <a:pt x="470" y="190"/>
                  </a:lnTo>
                  <a:lnTo>
                    <a:pt x="486" y="190"/>
                  </a:lnTo>
                  <a:lnTo>
                    <a:pt x="499" y="257"/>
                  </a:lnTo>
                  <a:lnTo>
                    <a:pt x="500" y="261"/>
                  </a:lnTo>
                  <a:lnTo>
                    <a:pt x="503" y="263"/>
                  </a:lnTo>
                  <a:lnTo>
                    <a:pt x="507" y="266"/>
                  </a:lnTo>
                  <a:lnTo>
                    <a:pt x="511" y="266"/>
                  </a:lnTo>
                  <a:lnTo>
                    <a:pt x="517" y="267"/>
                  </a:lnTo>
                  <a:lnTo>
                    <a:pt x="522" y="270"/>
                  </a:lnTo>
                  <a:lnTo>
                    <a:pt x="526" y="274"/>
                  </a:lnTo>
                  <a:lnTo>
                    <a:pt x="529" y="279"/>
                  </a:lnTo>
                  <a:lnTo>
                    <a:pt x="533" y="289"/>
                  </a:lnTo>
                  <a:lnTo>
                    <a:pt x="533" y="299"/>
                  </a:lnTo>
                  <a:lnTo>
                    <a:pt x="533" y="310"/>
                  </a:lnTo>
                  <a:lnTo>
                    <a:pt x="529" y="321"/>
                  </a:lnTo>
                  <a:lnTo>
                    <a:pt x="526" y="325"/>
                  </a:lnTo>
                  <a:lnTo>
                    <a:pt x="522" y="329"/>
                  </a:lnTo>
                  <a:lnTo>
                    <a:pt x="517" y="331"/>
                  </a:lnTo>
                  <a:lnTo>
                    <a:pt x="511" y="333"/>
                  </a:lnTo>
                  <a:lnTo>
                    <a:pt x="507" y="334"/>
                  </a:lnTo>
                  <a:lnTo>
                    <a:pt x="503" y="337"/>
                  </a:lnTo>
                  <a:lnTo>
                    <a:pt x="500" y="340"/>
                  </a:lnTo>
                  <a:lnTo>
                    <a:pt x="499" y="346"/>
                  </a:lnTo>
                  <a:lnTo>
                    <a:pt x="498" y="361"/>
                  </a:lnTo>
                  <a:lnTo>
                    <a:pt x="495" y="375"/>
                  </a:lnTo>
                  <a:lnTo>
                    <a:pt x="490" y="389"/>
                  </a:lnTo>
                  <a:lnTo>
                    <a:pt x="482" y="402"/>
                  </a:lnTo>
                  <a:lnTo>
                    <a:pt x="475" y="415"/>
                  </a:lnTo>
                  <a:lnTo>
                    <a:pt x="466" y="426"/>
                  </a:lnTo>
                  <a:lnTo>
                    <a:pt x="455" y="437"/>
                  </a:lnTo>
                  <a:lnTo>
                    <a:pt x="444" y="446"/>
                  </a:lnTo>
                  <a:lnTo>
                    <a:pt x="432" y="455"/>
                  </a:lnTo>
                  <a:lnTo>
                    <a:pt x="421" y="462"/>
                  </a:lnTo>
                  <a:lnTo>
                    <a:pt x="409" y="469"/>
                  </a:lnTo>
                  <a:lnTo>
                    <a:pt x="398" y="474"/>
                  </a:lnTo>
                  <a:lnTo>
                    <a:pt x="387" y="479"/>
                  </a:lnTo>
                  <a:lnTo>
                    <a:pt x="377" y="482"/>
                  </a:lnTo>
                  <a:lnTo>
                    <a:pt x="368" y="484"/>
                  </a:lnTo>
                  <a:lnTo>
                    <a:pt x="359" y="484"/>
                  </a:lnTo>
                  <a:close/>
                  <a:moveTo>
                    <a:pt x="633" y="507"/>
                  </a:moveTo>
                  <a:lnTo>
                    <a:pt x="463" y="461"/>
                  </a:lnTo>
                  <a:lnTo>
                    <a:pt x="475" y="451"/>
                  </a:lnTo>
                  <a:lnTo>
                    <a:pt x="485" y="439"/>
                  </a:lnTo>
                  <a:lnTo>
                    <a:pt x="494" y="428"/>
                  </a:lnTo>
                  <a:lnTo>
                    <a:pt x="503" y="415"/>
                  </a:lnTo>
                  <a:lnTo>
                    <a:pt x="511" y="401"/>
                  </a:lnTo>
                  <a:lnTo>
                    <a:pt x="516" y="387"/>
                  </a:lnTo>
                  <a:lnTo>
                    <a:pt x="520" y="371"/>
                  </a:lnTo>
                  <a:lnTo>
                    <a:pt x="522" y="356"/>
                  </a:lnTo>
                  <a:lnTo>
                    <a:pt x="530" y="352"/>
                  </a:lnTo>
                  <a:lnTo>
                    <a:pt x="538" y="348"/>
                  </a:lnTo>
                  <a:lnTo>
                    <a:pt x="544" y="342"/>
                  </a:lnTo>
                  <a:lnTo>
                    <a:pt x="548" y="334"/>
                  </a:lnTo>
                  <a:lnTo>
                    <a:pt x="552" y="326"/>
                  </a:lnTo>
                  <a:lnTo>
                    <a:pt x="554" y="317"/>
                  </a:lnTo>
                  <a:lnTo>
                    <a:pt x="557" y="308"/>
                  </a:lnTo>
                  <a:lnTo>
                    <a:pt x="557" y="299"/>
                  </a:lnTo>
                  <a:lnTo>
                    <a:pt x="556" y="288"/>
                  </a:lnTo>
                  <a:lnTo>
                    <a:pt x="553" y="276"/>
                  </a:lnTo>
                  <a:lnTo>
                    <a:pt x="568" y="164"/>
                  </a:lnTo>
                  <a:lnTo>
                    <a:pt x="568" y="153"/>
                  </a:lnTo>
                  <a:lnTo>
                    <a:pt x="566" y="129"/>
                  </a:lnTo>
                  <a:lnTo>
                    <a:pt x="562" y="112"/>
                  </a:lnTo>
                  <a:lnTo>
                    <a:pt x="556" y="95"/>
                  </a:lnTo>
                  <a:lnTo>
                    <a:pt x="550" y="86"/>
                  </a:lnTo>
                  <a:lnTo>
                    <a:pt x="545" y="77"/>
                  </a:lnTo>
                  <a:lnTo>
                    <a:pt x="539" y="68"/>
                  </a:lnTo>
                  <a:lnTo>
                    <a:pt x="531" y="59"/>
                  </a:lnTo>
                  <a:lnTo>
                    <a:pt x="525" y="51"/>
                  </a:lnTo>
                  <a:lnTo>
                    <a:pt x="517" y="45"/>
                  </a:lnTo>
                  <a:lnTo>
                    <a:pt x="509" y="39"/>
                  </a:lnTo>
                  <a:lnTo>
                    <a:pt x="500" y="34"/>
                  </a:lnTo>
                  <a:lnTo>
                    <a:pt x="482" y="23"/>
                  </a:lnTo>
                  <a:lnTo>
                    <a:pt x="462" y="14"/>
                  </a:lnTo>
                  <a:lnTo>
                    <a:pt x="439" y="8"/>
                  </a:lnTo>
                  <a:lnTo>
                    <a:pt x="414" y="4"/>
                  </a:lnTo>
                  <a:lnTo>
                    <a:pt x="387" y="0"/>
                  </a:lnTo>
                  <a:lnTo>
                    <a:pt x="359" y="0"/>
                  </a:lnTo>
                  <a:lnTo>
                    <a:pt x="331" y="0"/>
                  </a:lnTo>
                  <a:lnTo>
                    <a:pt x="305" y="4"/>
                  </a:lnTo>
                  <a:lnTo>
                    <a:pt x="280" y="8"/>
                  </a:lnTo>
                  <a:lnTo>
                    <a:pt x="258" y="14"/>
                  </a:lnTo>
                  <a:lnTo>
                    <a:pt x="237" y="23"/>
                  </a:lnTo>
                  <a:lnTo>
                    <a:pt x="218" y="34"/>
                  </a:lnTo>
                  <a:lnTo>
                    <a:pt x="210" y="39"/>
                  </a:lnTo>
                  <a:lnTo>
                    <a:pt x="202" y="45"/>
                  </a:lnTo>
                  <a:lnTo>
                    <a:pt x="195" y="51"/>
                  </a:lnTo>
                  <a:lnTo>
                    <a:pt x="187" y="59"/>
                  </a:lnTo>
                  <a:lnTo>
                    <a:pt x="181" y="68"/>
                  </a:lnTo>
                  <a:lnTo>
                    <a:pt x="174" y="77"/>
                  </a:lnTo>
                  <a:lnTo>
                    <a:pt x="168" y="86"/>
                  </a:lnTo>
                  <a:lnTo>
                    <a:pt x="164" y="95"/>
                  </a:lnTo>
                  <a:lnTo>
                    <a:pt x="158" y="112"/>
                  </a:lnTo>
                  <a:lnTo>
                    <a:pt x="154" y="129"/>
                  </a:lnTo>
                  <a:lnTo>
                    <a:pt x="150" y="154"/>
                  </a:lnTo>
                  <a:lnTo>
                    <a:pt x="151" y="164"/>
                  </a:lnTo>
                  <a:lnTo>
                    <a:pt x="165" y="276"/>
                  </a:lnTo>
                  <a:lnTo>
                    <a:pt x="163" y="288"/>
                  </a:lnTo>
                  <a:lnTo>
                    <a:pt x="161" y="299"/>
                  </a:lnTo>
                  <a:lnTo>
                    <a:pt x="163" y="308"/>
                  </a:lnTo>
                  <a:lnTo>
                    <a:pt x="164" y="317"/>
                  </a:lnTo>
                  <a:lnTo>
                    <a:pt x="166" y="326"/>
                  </a:lnTo>
                  <a:lnTo>
                    <a:pt x="170" y="334"/>
                  </a:lnTo>
                  <a:lnTo>
                    <a:pt x="175" y="342"/>
                  </a:lnTo>
                  <a:lnTo>
                    <a:pt x="182" y="348"/>
                  </a:lnTo>
                  <a:lnTo>
                    <a:pt x="188" y="352"/>
                  </a:lnTo>
                  <a:lnTo>
                    <a:pt x="196" y="356"/>
                  </a:lnTo>
                  <a:lnTo>
                    <a:pt x="199" y="371"/>
                  </a:lnTo>
                  <a:lnTo>
                    <a:pt x="202" y="387"/>
                  </a:lnTo>
                  <a:lnTo>
                    <a:pt x="209" y="401"/>
                  </a:lnTo>
                  <a:lnTo>
                    <a:pt x="217" y="415"/>
                  </a:lnTo>
                  <a:lnTo>
                    <a:pt x="224" y="428"/>
                  </a:lnTo>
                  <a:lnTo>
                    <a:pt x="235" y="439"/>
                  </a:lnTo>
                  <a:lnTo>
                    <a:pt x="245" y="451"/>
                  </a:lnTo>
                  <a:lnTo>
                    <a:pt x="256" y="461"/>
                  </a:lnTo>
                  <a:lnTo>
                    <a:pt x="86" y="509"/>
                  </a:lnTo>
                  <a:lnTo>
                    <a:pt x="77" y="513"/>
                  </a:lnTo>
                  <a:lnTo>
                    <a:pt x="68" y="516"/>
                  </a:lnTo>
                  <a:lnTo>
                    <a:pt x="59" y="523"/>
                  </a:lnTo>
                  <a:lnTo>
                    <a:pt x="51" y="528"/>
                  </a:lnTo>
                  <a:lnTo>
                    <a:pt x="43" y="534"/>
                  </a:lnTo>
                  <a:lnTo>
                    <a:pt x="35" y="542"/>
                  </a:lnTo>
                  <a:lnTo>
                    <a:pt x="29" y="550"/>
                  </a:lnTo>
                  <a:lnTo>
                    <a:pt x="23" y="559"/>
                  </a:lnTo>
                  <a:lnTo>
                    <a:pt x="18" y="566"/>
                  </a:lnTo>
                  <a:lnTo>
                    <a:pt x="12" y="575"/>
                  </a:lnTo>
                  <a:lnTo>
                    <a:pt x="9" y="586"/>
                  </a:lnTo>
                  <a:lnTo>
                    <a:pt x="5" y="595"/>
                  </a:lnTo>
                  <a:lnTo>
                    <a:pt x="2" y="605"/>
                  </a:lnTo>
                  <a:lnTo>
                    <a:pt x="1" y="615"/>
                  </a:lnTo>
                  <a:lnTo>
                    <a:pt x="0" y="626"/>
                  </a:lnTo>
                  <a:lnTo>
                    <a:pt x="0" y="637"/>
                  </a:lnTo>
                  <a:lnTo>
                    <a:pt x="0" y="709"/>
                  </a:lnTo>
                  <a:lnTo>
                    <a:pt x="0" y="713"/>
                  </a:lnTo>
                  <a:lnTo>
                    <a:pt x="2" y="717"/>
                  </a:lnTo>
                  <a:lnTo>
                    <a:pt x="6" y="719"/>
                  </a:lnTo>
                  <a:lnTo>
                    <a:pt x="11" y="721"/>
                  </a:lnTo>
                  <a:lnTo>
                    <a:pt x="276" y="721"/>
                  </a:lnTo>
                  <a:lnTo>
                    <a:pt x="276" y="718"/>
                  </a:lnTo>
                  <a:lnTo>
                    <a:pt x="277" y="715"/>
                  </a:lnTo>
                  <a:lnTo>
                    <a:pt x="342" y="581"/>
                  </a:lnTo>
                  <a:lnTo>
                    <a:pt x="335" y="578"/>
                  </a:lnTo>
                  <a:lnTo>
                    <a:pt x="330" y="574"/>
                  </a:lnTo>
                  <a:lnTo>
                    <a:pt x="323" y="569"/>
                  </a:lnTo>
                  <a:lnTo>
                    <a:pt x="319" y="563"/>
                  </a:lnTo>
                  <a:lnTo>
                    <a:pt x="315" y="555"/>
                  </a:lnTo>
                  <a:lnTo>
                    <a:pt x="313" y="547"/>
                  </a:lnTo>
                  <a:lnTo>
                    <a:pt x="312" y="538"/>
                  </a:lnTo>
                  <a:lnTo>
                    <a:pt x="312" y="528"/>
                  </a:lnTo>
                  <a:lnTo>
                    <a:pt x="312" y="496"/>
                  </a:lnTo>
                  <a:lnTo>
                    <a:pt x="324" y="501"/>
                  </a:lnTo>
                  <a:lnTo>
                    <a:pt x="337" y="505"/>
                  </a:lnTo>
                  <a:lnTo>
                    <a:pt x="349" y="507"/>
                  </a:lnTo>
                  <a:lnTo>
                    <a:pt x="359" y="509"/>
                  </a:lnTo>
                  <a:lnTo>
                    <a:pt x="369" y="507"/>
                  </a:lnTo>
                  <a:lnTo>
                    <a:pt x="381" y="505"/>
                  </a:lnTo>
                  <a:lnTo>
                    <a:pt x="394" y="501"/>
                  </a:lnTo>
                  <a:lnTo>
                    <a:pt x="408" y="496"/>
                  </a:lnTo>
                  <a:lnTo>
                    <a:pt x="408" y="528"/>
                  </a:lnTo>
                  <a:lnTo>
                    <a:pt x="407" y="538"/>
                  </a:lnTo>
                  <a:lnTo>
                    <a:pt x="405" y="547"/>
                  </a:lnTo>
                  <a:lnTo>
                    <a:pt x="403" y="555"/>
                  </a:lnTo>
                  <a:lnTo>
                    <a:pt x="399" y="563"/>
                  </a:lnTo>
                  <a:lnTo>
                    <a:pt x="395" y="569"/>
                  </a:lnTo>
                  <a:lnTo>
                    <a:pt x="390" y="574"/>
                  </a:lnTo>
                  <a:lnTo>
                    <a:pt x="384" y="578"/>
                  </a:lnTo>
                  <a:lnTo>
                    <a:pt x="377" y="581"/>
                  </a:lnTo>
                  <a:lnTo>
                    <a:pt x="443" y="715"/>
                  </a:lnTo>
                  <a:lnTo>
                    <a:pt x="443" y="718"/>
                  </a:lnTo>
                  <a:lnTo>
                    <a:pt x="444" y="721"/>
                  </a:lnTo>
                  <a:lnTo>
                    <a:pt x="708" y="721"/>
                  </a:lnTo>
                  <a:lnTo>
                    <a:pt x="712" y="719"/>
                  </a:lnTo>
                  <a:lnTo>
                    <a:pt x="716" y="717"/>
                  </a:lnTo>
                  <a:lnTo>
                    <a:pt x="719" y="713"/>
                  </a:lnTo>
                  <a:lnTo>
                    <a:pt x="720" y="709"/>
                  </a:lnTo>
                  <a:lnTo>
                    <a:pt x="720" y="637"/>
                  </a:lnTo>
                  <a:lnTo>
                    <a:pt x="720" y="626"/>
                  </a:lnTo>
                  <a:lnTo>
                    <a:pt x="719" y="615"/>
                  </a:lnTo>
                  <a:lnTo>
                    <a:pt x="716" y="605"/>
                  </a:lnTo>
                  <a:lnTo>
                    <a:pt x="714" y="595"/>
                  </a:lnTo>
                  <a:lnTo>
                    <a:pt x="710" y="586"/>
                  </a:lnTo>
                  <a:lnTo>
                    <a:pt x="706" y="575"/>
                  </a:lnTo>
                  <a:lnTo>
                    <a:pt x="701" y="566"/>
                  </a:lnTo>
                  <a:lnTo>
                    <a:pt x="696" y="559"/>
                  </a:lnTo>
                  <a:lnTo>
                    <a:pt x="689" y="550"/>
                  </a:lnTo>
                  <a:lnTo>
                    <a:pt x="683" y="542"/>
                  </a:lnTo>
                  <a:lnTo>
                    <a:pt x="676" y="534"/>
                  </a:lnTo>
                  <a:lnTo>
                    <a:pt x="669" y="528"/>
                  </a:lnTo>
                  <a:lnTo>
                    <a:pt x="660" y="522"/>
                  </a:lnTo>
                  <a:lnTo>
                    <a:pt x="651" y="516"/>
                  </a:lnTo>
                  <a:lnTo>
                    <a:pt x="642" y="511"/>
                  </a:lnTo>
                  <a:lnTo>
                    <a:pt x="633" y="5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473">
              <a:extLst>
                <a:ext uri="{FF2B5EF4-FFF2-40B4-BE49-F238E27FC236}">
                  <a16:creationId xmlns:a16="http://schemas.microsoft.com/office/drawing/2014/main" id="{8FF2950D-B669-1709-6A86-DB1F8BA7E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03050" y="7169150"/>
              <a:ext cx="33337" cy="15875"/>
            </a:xfrm>
            <a:custGeom>
              <a:avLst/>
              <a:gdLst>
                <a:gd name="T0" fmla="*/ 47 w 85"/>
                <a:gd name="T1" fmla="*/ 0 h 40"/>
                <a:gd name="T2" fmla="*/ 43 w 85"/>
                <a:gd name="T3" fmla="*/ 0 h 40"/>
                <a:gd name="T4" fmla="*/ 39 w 85"/>
                <a:gd name="T5" fmla="*/ 0 h 40"/>
                <a:gd name="T6" fmla="*/ 30 w 85"/>
                <a:gd name="T7" fmla="*/ 0 h 40"/>
                <a:gd name="T8" fmla="*/ 22 w 85"/>
                <a:gd name="T9" fmla="*/ 1 h 40"/>
                <a:gd name="T10" fmla="*/ 15 w 85"/>
                <a:gd name="T11" fmla="*/ 4 h 40"/>
                <a:gd name="T12" fmla="*/ 8 w 85"/>
                <a:gd name="T13" fmla="*/ 8 h 40"/>
                <a:gd name="T14" fmla="*/ 4 w 85"/>
                <a:gd name="T15" fmla="*/ 12 h 40"/>
                <a:gd name="T16" fmla="*/ 2 w 85"/>
                <a:gd name="T17" fmla="*/ 17 h 40"/>
                <a:gd name="T18" fmla="*/ 0 w 85"/>
                <a:gd name="T19" fmla="*/ 22 h 40"/>
                <a:gd name="T20" fmla="*/ 0 w 85"/>
                <a:gd name="T21" fmla="*/ 27 h 40"/>
                <a:gd name="T22" fmla="*/ 2 w 85"/>
                <a:gd name="T23" fmla="*/ 32 h 40"/>
                <a:gd name="T24" fmla="*/ 4 w 85"/>
                <a:gd name="T25" fmla="*/ 36 h 40"/>
                <a:gd name="T26" fmla="*/ 8 w 85"/>
                <a:gd name="T27" fmla="*/ 38 h 40"/>
                <a:gd name="T28" fmla="*/ 12 w 85"/>
                <a:gd name="T29" fmla="*/ 40 h 40"/>
                <a:gd name="T30" fmla="*/ 17 w 85"/>
                <a:gd name="T31" fmla="*/ 38 h 40"/>
                <a:gd name="T32" fmla="*/ 21 w 85"/>
                <a:gd name="T33" fmla="*/ 36 h 40"/>
                <a:gd name="T34" fmla="*/ 24 w 85"/>
                <a:gd name="T35" fmla="*/ 32 h 40"/>
                <a:gd name="T36" fmla="*/ 25 w 85"/>
                <a:gd name="T37" fmla="*/ 27 h 40"/>
                <a:gd name="T38" fmla="*/ 25 w 85"/>
                <a:gd name="T39" fmla="*/ 26 h 40"/>
                <a:gd name="T40" fmla="*/ 25 w 85"/>
                <a:gd name="T41" fmla="*/ 26 h 40"/>
                <a:gd name="T42" fmla="*/ 31 w 85"/>
                <a:gd name="T43" fmla="*/ 24 h 40"/>
                <a:gd name="T44" fmla="*/ 39 w 85"/>
                <a:gd name="T45" fmla="*/ 24 h 40"/>
                <a:gd name="T46" fmla="*/ 43 w 85"/>
                <a:gd name="T47" fmla="*/ 24 h 40"/>
                <a:gd name="T48" fmla="*/ 47 w 85"/>
                <a:gd name="T49" fmla="*/ 24 h 40"/>
                <a:gd name="T50" fmla="*/ 56 w 85"/>
                <a:gd name="T51" fmla="*/ 24 h 40"/>
                <a:gd name="T52" fmla="*/ 61 w 85"/>
                <a:gd name="T53" fmla="*/ 24 h 40"/>
                <a:gd name="T54" fmla="*/ 61 w 85"/>
                <a:gd name="T55" fmla="*/ 26 h 40"/>
                <a:gd name="T56" fmla="*/ 61 w 85"/>
                <a:gd name="T57" fmla="*/ 27 h 40"/>
                <a:gd name="T58" fmla="*/ 62 w 85"/>
                <a:gd name="T59" fmla="*/ 32 h 40"/>
                <a:gd name="T60" fmla="*/ 65 w 85"/>
                <a:gd name="T61" fmla="*/ 36 h 40"/>
                <a:gd name="T62" fmla="*/ 68 w 85"/>
                <a:gd name="T63" fmla="*/ 38 h 40"/>
                <a:gd name="T64" fmla="*/ 74 w 85"/>
                <a:gd name="T65" fmla="*/ 40 h 40"/>
                <a:gd name="T66" fmla="*/ 77 w 85"/>
                <a:gd name="T67" fmla="*/ 38 h 40"/>
                <a:gd name="T68" fmla="*/ 81 w 85"/>
                <a:gd name="T69" fmla="*/ 36 h 40"/>
                <a:gd name="T70" fmla="*/ 84 w 85"/>
                <a:gd name="T71" fmla="*/ 32 h 40"/>
                <a:gd name="T72" fmla="*/ 85 w 85"/>
                <a:gd name="T73" fmla="*/ 27 h 40"/>
                <a:gd name="T74" fmla="*/ 85 w 85"/>
                <a:gd name="T75" fmla="*/ 22 h 40"/>
                <a:gd name="T76" fmla="*/ 84 w 85"/>
                <a:gd name="T77" fmla="*/ 17 h 40"/>
                <a:gd name="T78" fmla="*/ 81 w 85"/>
                <a:gd name="T79" fmla="*/ 12 h 40"/>
                <a:gd name="T80" fmla="*/ 79 w 85"/>
                <a:gd name="T81" fmla="*/ 8 h 40"/>
                <a:gd name="T82" fmla="*/ 71 w 85"/>
                <a:gd name="T83" fmla="*/ 4 h 40"/>
                <a:gd name="T84" fmla="*/ 63 w 85"/>
                <a:gd name="T85" fmla="*/ 1 h 40"/>
                <a:gd name="T86" fmla="*/ 56 w 85"/>
                <a:gd name="T87" fmla="*/ 0 h 40"/>
                <a:gd name="T88" fmla="*/ 47 w 85"/>
                <a:gd name="T8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40">
                  <a:moveTo>
                    <a:pt x="47" y="0"/>
                  </a:moveTo>
                  <a:lnTo>
                    <a:pt x="43" y="0"/>
                  </a:lnTo>
                  <a:lnTo>
                    <a:pt x="39" y="0"/>
                  </a:lnTo>
                  <a:lnTo>
                    <a:pt x="30" y="0"/>
                  </a:lnTo>
                  <a:lnTo>
                    <a:pt x="22" y="1"/>
                  </a:lnTo>
                  <a:lnTo>
                    <a:pt x="15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2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4" y="32"/>
                  </a:lnTo>
                  <a:lnTo>
                    <a:pt x="25" y="27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3" y="24"/>
                  </a:lnTo>
                  <a:lnTo>
                    <a:pt x="47" y="24"/>
                  </a:lnTo>
                  <a:lnTo>
                    <a:pt x="56" y="24"/>
                  </a:lnTo>
                  <a:lnTo>
                    <a:pt x="61" y="24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62" y="32"/>
                  </a:lnTo>
                  <a:lnTo>
                    <a:pt x="65" y="36"/>
                  </a:lnTo>
                  <a:lnTo>
                    <a:pt x="68" y="38"/>
                  </a:lnTo>
                  <a:lnTo>
                    <a:pt x="74" y="40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5" y="27"/>
                  </a:lnTo>
                  <a:lnTo>
                    <a:pt x="85" y="22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79" y="8"/>
                  </a:lnTo>
                  <a:lnTo>
                    <a:pt x="71" y="4"/>
                  </a:lnTo>
                  <a:lnTo>
                    <a:pt x="63" y="1"/>
                  </a:lnTo>
                  <a:lnTo>
                    <a:pt x="56" y="0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474">
              <a:extLst>
                <a:ext uri="{FF2B5EF4-FFF2-40B4-BE49-F238E27FC236}">
                  <a16:creationId xmlns:a16="http://schemas.microsoft.com/office/drawing/2014/main" id="{28FDAF66-CC24-7197-2DBA-E7145BA99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50675" y="7169150"/>
              <a:ext cx="33337" cy="15875"/>
            </a:xfrm>
            <a:custGeom>
              <a:avLst/>
              <a:gdLst>
                <a:gd name="T0" fmla="*/ 48 w 85"/>
                <a:gd name="T1" fmla="*/ 0 h 40"/>
                <a:gd name="T2" fmla="*/ 42 w 85"/>
                <a:gd name="T3" fmla="*/ 0 h 40"/>
                <a:gd name="T4" fmla="*/ 39 w 85"/>
                <a:gd name="T5" fmla="*/ 0 h 40"/>
                <a:gd name="T6" fmla="*/ 31 w 85"/>
                <a:gd name="T7" fmla="*/ 0 h 40"/>
                <a:gd name="T8" fmla="*/ 22 w 85"/>
                <a:gd name="T9" fmla="*/ 1 h 40"/>
                <a:gd name="T10" fmla="*/ 14 w 85"/>
                <a:gd name="T11" fmla="*/ 4 h 40"/>
                <a:gd name="T12" fmla="*/ 8 w 85"/>
                <a:gd name="T13" fmla="*/ 8 h 40"/>
                <a:gd name="T14" fmla="*/ 5 w 85"/>
                <a:gd name="T15" fmla="*/ 12 h 40"/>
                <a:gd name="T16" fmla="*/ 3 w 85"/>
                <a:gd name="T17" fmla="*/ 17 h 40"/>
                <a:gd name="T18" fmla="*/ 1 w 85"/>
                <a:gd name="T19" fmla="*/ 22 h 40"/>
                <a:gd name="T20" fmla="*/ 0 w 85"/>
                <a:gd name="T21" fmla="*/ 27 h 40"/>
                <a:gd name="T22" fmla="*/ 1 w 85"/>
                <a:gd name="T23" fmla="*/ 32 h 40"/>
                <a:gd name="T24" fmla="*/ 4 w 85"/>
                <a:gd name="T25" fmla="*/ 36 h 40"/>
                <a:gd name="T26" fmla="*/ 8 w 85"/>
                <a:gd name="T27" fmla="*/ 38 h 40"/>
                <a:gd name="T28" fmla="*/ 13 w 85"/>
                <a:gd name="T29" fmla="*/ 40 h 40"/>
                <a:gd name="T30" fmla="*/ 17 w 85"/>
                <a:gd name="T31" fmla="*/ 38 h 40"/>
                <a:gd name="T32" fmla="*/ 21 w 85"/>
                <a:gd name="T33" fmla="*/ 36 h 40"/>
                <a:gd name="T34" fmla="*/ 23 w 85"/>
                <a:gd name="T35" fmla="*/ 32 h 40"/>
                <a:gd name="T36" fmla="*/ 25 w 85"/>
                <a:gd name="T37" fmla="*/ 27 h 40"/>
                <a:gd name="T38" fmla="*/ 25 w 85"/>
                <a:gd name="T39" fmla="*/ 26 h 40"/>
                <a:gd name="T40" fmla="*/ 25 w 85"/>
                <a:gd name="T41" fmla="*/ 26 h 40"/>
                <a:gd name="T42" fmla="*/ 31 w 85"/>
                <a:gd name="T43" fmla="*/ 24 h 40"/>
                <a:gd name="T44" fmla="*/ 39 w 85"/>
                <a:gd name="T45" fmla="*/ 24 h 40"/>
                <a:gd name="T46" fmla="*/ 42 w 85"/>
                <a:gd name="T47" fmla="*/ 24 h 40"/>
                <a:gd name="T48" fmla="*/ 48 w 85"/>
                <a:gd name="T49" fmla="*/ 24 h 40"/>
                <a:gd name="T50" fmla="*/ 55 w 85"/>
                <a:gd name="T51" fmla="*/ 24 h 40"/>
                <a:gd name="T52" fmla="*/ 60 w 85"/>
                <a:gd name="T53" fmla="*/ 24 h 40"/>
                <a:gd name="T54" fmla="*/ 62 w 85"/>
                <a:gd name="T55" fmla="*/ 26 h 40"/>
                <a:gd name="T56" fmla="*/ 62 w 85"/>
                <a:gd name="T57" fmla="*/ 27 h 40"/>
                <a:gd name="T58" fmla="*/ 62 w 85"/>
                <a:gd name="T59" fmla="*/ 32 h 40"/>
                <a:gd name="T60" fmla="*/ 64 w 85"/>
                <a:gd name="T61" fmla="*/ 36 h 40"/>
                <a:gd name="T62" fmla="*/ 68 w 85"/>
                <a:gd name="T63" fmla="*/ 38 h 40"/>
                <a:gd name="T64" fmla="*/ 73 w 85"/>
                <a:gd name="T65" fmla="*/ 40 h 40"/>
                <a:gd name="T66" fmla="*/ 78 w 85"/>
                <a:gd name="T67" fmla="*/ 38 h 40"/>
                <a:gd name="T68" fmla="*/ 82 w 85"/>
                <a:gd name="T69" fmla="*/ 36 h 40"/>
                <a:gd name="T70" fmla="*/ 85 w 85"/>
                <a:gd name="T71" fmla="*/ 32 h 40"/>
                <a:gd name="T72" fmla="*/ 85 w 85"/>
                <a:gd name="T73" fmla="*/ 27 h 40"/>
                <a:gd name="T74" fmla="*/ 85 w 85"/>
                <a:gd name="T75" fmla="*/ 22 h 40"/>
                <a:gd name="T76" fmla="*/ 84 w 85"/>
                <a:gd name="T77" fmla="*/ 17 h 40"/>
                <a:gd name="T78" fmla="*/ 81 w 85"/>
                <a:gd name="T79" fmla="*/ 12 h 40"/>
                <a:gd name="T80" fmla="*/ 78 w 85"/>
                <a:gd name="T81" fmla="*/ 8 h 40"/>
                <a:gd name="T82" fmla="*/ 72 w 85"/>
                <a:gd name="T83" fmla="*/ 4 h 40"/>
                <a:gd name="T84" fmla="*/ 64 w 85"/>
                <a:gd name="T85" fmla="*/ 1 h 40"/>
                <a:gd name="T86" fmla="*/ 55 w 85"/>
                <a:gd name="T87" fmla="*/ 0 h 40"/>
                <a:gd name="T88" fmla="*/ 48 w 85"/>
                <a:gd name="T8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40">
                  <a:moveTo>
                    <a:pt x="48" y="0"/>
                  </a:moveTo>
                  <a:lnTo>
                    <a:pt x="42" y="0"/>
                  </a:lnTo>
                  <a:lnTo>
                    <a:pt x="39" y="0"/>
                  </a:lnTo>
                  <a:lnTo>
                    <a:pt x="31" y="0"/>
                  </a:lnTo>
                  <a:lnTo>
                    <a:pt x="22" y="1"/>
                  </a:lnTo>
                  <a:lnTo>
                    <a:pt x="14" y="4"/>
                  </a:lnTo>
                  <a:lnTo>
                    <a:pt x="8" y="8"/>
                  </a:lnTo>
                  <a:lnTo>
                    <a:pt x="5" y="12"/>
                  </a:lnTo>
                  <a:lnTo>
                    <a:pt x="3" y="17"/>
                  </a:lnTo>
                  <a:lnTo>
                    <a:pt x="1" y="22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3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5" y="27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2" y="24"/>
                  </a:lnTo>
                  <a:lnTo>
                    <a:pt x="48" y="24"/>
                  </a:lnTo>
                  <a:lnTo>
                    <a:pt x="55" y="24"/>
                  </a:lnTo>
                  <a:lnTo>
                    <a:pt x="60" y="24"/>
                  </a:lnTo>
                  <a:lnTo>
                    <a:pt x="62" y="26"/>
                  </a:lnTo>
                  <a:lnTo>
                    <a:pt x="62" y="27"/>
                  </a:lnTo>
                  <a:lnTo>
                    <a:pt x="62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3" y="40"/>
                  </a:lnTo>
                  <a:lnTo>
                    <a:pt x="78" y="38"/>
                  </a:lnTo>
                  <a:lnTo>
                    <a:pt x="82" y="36"/>
                  </a:lnTo>
                  <a:lnTo>
                    <a:pt x="85" y="32"/>
                  </a:lnTo>
                  <a:lnTo>
                    <a:pt x="85" y="27"/>
                  </a:lnTo>
                  <a:lnTo>
                    <a:pt x="85" y="22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78" y="8"/>
                  </a:lnTo>
                  <a:lnTo>
                    <a:pt x="72" y="4"/>
                  </a:lnTo>
                  <a:lnTo>
                    <a:pt x="64" y="1"/>
                  </a:lnTo>
                  <a:lnTo>
                    <a:pt x="55" y="0"/>
                  </a:lnTo>
                  <a:lnTo>
                    <a:pt x="4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4" name="Group 119">
            <a:extLst>
              <a:ext uri="{FF2B5EF4-FFF2-40B4-BE49-F238E27FC236}">
                <a16:creationId xmlns:a16="http://schemas.microsoft.com/office/drawing/2014/main" id="{341C48BA-A15F-6630-5882-0A34C9F5EB3E}"/>
              </a:ext>
            </a:extLst>
          </p:cNvPr>
          <p:cNvGrpSpPr/>
          <p:nvPr/>
        </p:nvGrpSpPr>
        <p:grpSpPr>
          <a:xfrm>
            <a:off x="3598966" y="4028444"/>
            <a:ext cx="285750" cy="285750"/>
            <a:chOff x="11028363" y="7067550"/>
            <a:chExt cx="285750" cy="285750"/>
          </a:xfrm>
          <a:solidFill>
            <a:schemeClr val="bg1"/>
          </a:solidFill>
        </p:grpSpPr>
        <p:sp>
          <p:nvSpPr>
            <p:cNvPr id="45" name="Freeform 3480">
              <a:extLst>
                <a:ext uri="{FF2B5EF4-FFF2-40B4-BE49-F238E27FC236}">
                  <a16:creationId xmlns:a16="http://schemas.microsoft.com/office/drawing/2014/main" id="{85B2C0FC-CD12-EC32-D33B-71F322BC670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028363" y="7067550"/>
              <a:ext cx="285750" cy="285750"/>
            </a:xfrm>
            <a:custGeom>
              <a:avLst/>
              <a:gdLst>
                <a:gd name="T0" fmla="*/ 333 w 721"/>
                <a:gd name="T1" fmla="*/ 479 h 721"/>
                <a:gd name="T2" fmla="*/ 287 w 721"/>
                <a:gd name="T3" fmla="*/ 455 h 721"/>
                <a:gd name="T4" fmla="*/ 246 w 721"/>
                <a:gd name="T5" fmla="*/ 415 h 721"/>
                <a:gd name="T6" fmla="*/ 223 w 721"/>
                <a:gd name="T7" fmla="*/ 361 h 721"/>
                <a:gd name="T8" fmla="*/ 214 w 721"/>
                <a:gd name="T9" fmla="*/ 334 h 721"/>
                <a:gd name="T10" fmla="*/ 194 w 721"/>
                <a:gd name="T11" fmla="*/ 325 h 721"/>
                <a:gd name="T12" fmla="*/ 188 w 721"/>
                <a:gd name="T13" fmla="*/ 289 h 721"/>
                <a:gd name="T14" fmla="*/ 203 w 721"/>
                <a:gd name="T15" fmla="*/ 267 h 721"/>
                <a:gd name="T16" fmla="*/ 219 w 721"/>
                <a:gd name="T17" fmla="*/ 261 h 721"/>
                <a:gd name="T18" fmla="*/ 265 w 721"/>
                <a:gd name="T19" fmla="*/ 189 h 721"/>
                <a:gd name="T20" fmla="*/ 310 w 721"/>
                <a:gd name="T21" fmla="*/ 179 h 721"/>
                <a:gd name="T22" fmla="*/ 348 w 721"/>
                <a:gd name="T23" fmla="*/ 156 h 721"/>
                <a:gd name="T24" fmla="*/ 373 w 721"/>
                <a:gd name="T25" fmla="*/ 156 h 721"/>
                <a:gd name="T26" fmla="*/ 410 w 721"/>
                <a:gd name="T27" fmla="*/ 179 h 721"/>
                <a:gd name="T28" fmla="*/ 456 w 721"/>
                <a:gd name="T29" fmla="*/ 189 h 721"/>
                <a:gd name="T30" fmla="*/ 501 w 721"/>
                <a:gd name="T31" fmla="*/ 261 h 721"/>
                <a:gd name="T32" fmla="*/ 518 w 721"/>
                <a:gd name="T33" fmla="*/ 267 h 721"/>
                <a:gd name="T34" fmla="*/ 533 w 721"/>
                <a:gd name="T35" fmla="*/ 289 h 721"/>
                <a:gd name="T36" fmla="*/ 527 w 721"/>
                <a:gd name="T37" fmla="*/ 325 h 721"/>
                <a:gd name="T38" fmla="*/ 508 w 721"/>
                <a:gd name="T39" fmla="*/ 334 h 721"/>
                <a:gd name="T40" fmla="*/ 499 w 721"/>
                <a:gd name="T41" fmla="*/ 361 h 721"/>
                <a:gd name="T42" fmla="*/ 476 w 721"/>
                <a:gd name="T43" fmla="*/ 415 h 721"/>
                <a:gd name="T44" fmla="*/ 434 w 721"/>
                <a:gd name="T45" fmla="*/ 455 h 721"/>
                <a:gd name="T46" fmla="*/ 388 w 721"/>
                <a:gd name="T47" fmla="*/ 479 h 721"/>
                <a:gd name="T48" fmla="*/ 633 w 721"/>
                <a:gd name="T49" fmla="*/ 507 h 721"/>
                <a:gd name="T50" fmla="*/ 497 w 721"/>
                <a:gd name="T51" fmla="*/ 425 h 721"/>
                <a:gd name="T52" fmla="*/ 522 w 721"/>
                <a:gd name="T53" fmla="*/ 371 h 721"/>
                <a:gd name="T54" fmla="*/ 545 w 721"/>
                <a:gd name="T55" fmla="*/ 342 h 721"/>
                <a:gd name="T56" fmla="*/ 558 w 721"/>
                <a:gd name="T57" fmla="*/ 308 h 721"/>
                <a:gd name="T58" fmla="*/ 569 w 721"/>
                <a:gd name="T59" fmla="*/ 164 h 721"/>
                <a:gd name="T60" fmla="*/ 556 w 721"/>
                <a:gd name="T61" fmla="*/ 95 h 721"/>
                <a:gd name="T62" fmla="*/ 532 w 721"/>
                <a:gd name="T63" fmla="*/ 59 h 721"/>
                <a:gd name="T64" fmla="*/ 501 w 721"/>
                <a:gd name="T65" fmla="*/ 34 h 721"/>
                <a:gd name="T66" fmla="*/ 415 w 721"/>
                <a:gd name="T67" fmla="*/ 4 h 721"/>
                <a:gd name="T68" fmla="*/ 306 w 721"/>
                <a:gd name="T69" fmla="*/ 4 h 721"/>
                <a:gd name="T70" fmla="*/ 219 w 721"/>
                <a:gd name="T71" fmla="*/ 34 h 721"/>
                <a:gd name="T72" fmla="*/ 188 w 721"/>
                <a:gd name="T73" fmla="*/ 59 h 721"/>
                <a:gd name="T74" fmla="*/ 165 w 721"/>
                <a:gd name="T75" fmla="*/ 95 h 721"/>
                <a:gd name="T76" fmla="*/ 152 w 721"/>
                <a:gd name="T77" fmla="*/ 164 h 721"/>
                <a:gd name="T78" fmla="*/ 163 w 721"/>
                <a:gd name="T79" fmla="*/ 308 h 721"/>
                <a:gd name="T80" fmla="*/ 176 w 721"/>
                <a:gd name="T81" fmla="*/ 342 h 721"/>
                <a:gd name="T82" fmla="*/ 199 w 721"/>
                <a:gd name="T83" fmla="*/ 371 h 721"/>
                <a:gd name="T84" fmla="*/ 224 w 721"/>
                <a:gd name="T85" fmla="*/ 425 h 721"/>
                <a:gd name="T86" fmla="*/ 86 w 721"/>
                <a:gd name="T87" fmla="*/ 509 h 721"/>
                <a:gd name="T88" fmla="*/ 52 w 721"/>
                <a:gd name="T89" fmla="*/ 528 h 721"/>
                <a:gd name="T90" fmla="*/ 23 w 721"/>
                <a:gd name="T91" fmla="*/ 559 h 721"/>
                <a:gd name="T92" fmla="*/ 7 w 721"/>
                <a:gd name="T93" fmla="*/ 595 h 721"/>
                <a:gd name="T94" fmla="*/ 0 w 721"/>
                <a:gd name="T95" fmla="*/ 637 h 721"/>
                <a:gd name="T96" fmla="*/ 721 w 721"/>
                <a:gd name="T97" fmla="*/ 626 h 721"/>
                <a:gd name="T98" fmla="*/ 711 w 721"/>
                <a:gd name="T99" fmla="*/ 586 h 721"/>
                <a:gd name="T100" fmla="*/ 690 w 721"/>
                <a:gd name="T101" fmla="*/ 550 h 721"/>
                <a:gd name="T102" fmla="*/ 660 w 721"/>
                <a:gd name="T103" fmla="*/ 522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721" h="721">
                  <a:moveTo>
                    <a:pt x="360" y="484"/>
                  </a:moveTo>
                  <a:lnTo>
                    <a:pt x="352" y="484"/>
                  </a:lnTo>
                  <a:lnTo>
                    <a:pt x="343" y="482"/>
                  </a:lnTo>
                  <a:lnTo>
                    <a:pt x="333" y="479"/>
                  </a:lnTo>
                  <a:lnTo>
                    <a:pt x="321" y="474"/>
                  </a:lnTo>
                  <a:lnTo>
                    <a:pt x="310" y="469"/>
                  </a:lnTo>
                  <a:lnTo>
                    <a:pt x="298" y="462"/>
                  </a:lnTo>
                  <a:lnTo>
                    <a:pt x="287" y="455"/>
                  </a:lnTo>
                  <a:lnTo>
                    <a:pt x="275" y="446"/>
                  </a:lnTo>
                  <a:lnTo>
                    <a:pt x="265" y="437"/>
                  </a:lnTo>
                  <a:lnTo>
                    <a:pt x="255" y="426"/>
                  </a:lnTo>
                  <a:lnTo>
                    <a:pt x="246" y="415"/>
                  </a:lnTo>
                  <a:lnTo>
                    <a:pt x="237" y="402"/>
                  </a:lnTo>
                  <a:lnTo>
                    <a:pt x="230" y="389"/>
                  </a:lnTo>
                  <a:lnTo>
                    <a:pt x="225" y="375"/>
                  </a:lnTo>
                  <a:lnTo>
                    <a:pt x="223" y="361"/>
                  </a:lnTo>
                  <a:lnTo>
                    <a:pt x="221" y="346"/>
                  </a:lnTo>
                  <a:lnTo>
                    <a:pt x="220" y="340"/>
                  </a:lnTo>
                  <a:lnTo>
                    <a:pt x="217" y="337"/>
                  </a:lnTo>
                  <a:lnTo>
                    <a:pt x="214" y="334"/>
                  </a:lnTo>
                  <a:lnTo>
                    <a:pt x="208" y="333"/>
                  </a:lnTo>
                  <a:lnTo>
                    <a:pt x="203" y="331"/>
                  </a:lnTo>
                  <a:lnTo>
                    <a:pt x="198" y="329"/>
                  </a:lnTo>
                  <a:lnTo>
                    <a:pt x="194" y="325"/>
                  </a:lnTo>
                  <a:lnTo>
                    <a:pt x="192" y="321"/>
                  </a:lnTo>
                  <a:lnTo>
                    <a:pt x="188" y="310"/>
                  </a:lnTo>
                  <a:lnTo>
                    <a:pt x="187" y="299"/>
                  </a:lnTo>
                  <a:lnTo>
                    <a:pt x="188" y="289"/>
                  </a:lnTo>
                  <a:lnTo>
                    <a:pt x="192" y="279"/>
                  </a:lnTo>
                  <a:lnTo>
                    <a:pt x="194" y="274"/>
                  </a:lnTo>
                  <a:lnTo>
                    <a:pt x="198" y="270"/>
                  </a:lnTo>
                  <a:lnTo>
                    <a:pt x="203" y="267"/>
                  </a:lnTo>
                  <a:lnTo>
                    <a:pt x="208" y="266"/>
                  </a:lnTo>
                  <a:lnTo>
                    <a:pt x="214" y="266"/>
                  </a:lnTo>
                  <a:lnTo>
                    <a:pt x="216" y="263"/>
                  </a:lnTo>
                  <a:lnTo>
                    <a:pt x="219" y="261"/>
                  </a:lnTo>
                  <a:lnTo>
                    <a:pt x="220" y="257"/>
                  </a:lnTo>
                  <a:lnTo>
                    <a:pt x="234" y="190"/>
                  </a:lnTo>
                  <a:lnTo>
                    <a:pt x="249" y="189"/>
                  </a:lnTo>
                  <a:lnTo>
                    <a:pt x="265" y="189"/>
                  </a:lnTo>
                  <a:lnTo>
                    <a:pt x="278" y="186"/>
                  </a:lnTo>
                  <a:lnTo>
                    <a:pt x="291" y="184"/>
                  </a:lnTo>
                  <a:lnTo>
                    <a:pt x="301" y="181"/>
                  </a:lnTo>
                  <a:lnTo>
                    <a:pt x="310" y="179"/>
                  </a:lnTo>
                  <a:lnTo>
                    <a:pt x="319" y="175"/>
                  </a:lnTo>
                  <a:lnTo>
                    <a:pt x="327" y="171"/>
                  </a:lnTo>
                  <a:lnTo>
                    <a:pt x="338" y="163"/>
                  </a:lnTo>
                  <a:lnTo>
                    <a:pt x="348" y="156"/>
                  </a:lnTo>
                  <a:lnTo>
                    <a:pt x="355" y="147"/>
                  </a:lnTo>
                  <a:lnTo>
                    <a:pt x="360" y="139"/>
                  </a:lnTo>
                  <a:lnTo>
                    <a:pt x="365" y="147"/>
                  </a:lnTo>
                  <a:lnTo>
                    <a:pt x="373" y="156"/>
                  </a:lnTo>
                  <a:lnTo>
                    <a:pt x="382" y="163"/>
                  </a:lnTo>
                  <a:lnTo>
                    <a:pt x="395" y="171"/>
                  </a:lnTo>
                  <a:lnTo>
                    <a:pt x="402" y="175"/>
                  </a:lnTo>
                  <a:lnTo>
                    <a:pt x="410" y="179"/>
                  </a:lnTo>
                  <a:lnTo>
                    <a:pt x="420" y="181"/>
                  </a:lnTo>
                  <a:lnTo>
                    <a:pt x="431" y="184"/>
                  </a:lnTo>
                  <a:lnTo>
                    <a:pt x="442" y="186"/>
                  </a:lnTo>
                  <a:lnTo>
                    <a:pt x="456" y="189"/>
                  </a:lnTo>
                  <a:lnTo>
                    <a:pt x="470" y="190"/>
                  </a:lnTo>
                  <a:lnTo>
                    <a:pt x="487" y="190"/>
                  </a:lnTo>
                  <a:lnTo>
                    <a:pt x="500" y="257"/>
                  </a:lnTo>
                  <a:lnTo>
                    <a:pt x="501" y="261"/>
                  </a:lnTo>
                  <a:lnTo>
                    <a:pt x="504" y="263"/>
                  </a:lnTo>
                  <a:lnTo>
                    <a:pt x="508" y="266"/>
                  </a:lnTo>
                  <a:lnTo>
                    <a:pt x="511" y="266"/>
                  </a:lnTo>
                  <a:lnTo>
                    <a:pt x="518" y="267"/>
                  </a:lnTo>
                  <a:lnTo>
                    <a:pt x="523" y="270"/>
                  </a:lnTo>
                  <a:lnTo>
                    <a:pt x="527" y="274"/>
                  </a:lnTo>
                  <a:lnTo>
                    <a:pt x="529" y="279"/>
                  </a:lnTo>
                  <a:lnTo>
                    <a:pt x="533" y="289"/>
                  </a:lnTo>
                  <a:lnTo>
                    <a:pt x="533" y="299"/>
                  </a:lnTo>
                  <a:lnTo>
                    <a:pt x="533" y="310"/>
                  </a:lnTo>
                  <a:lnTo>
                    <a:pt x="529" y="321"/>
                  </a:lnTo>
                  <a:lnTo>
                    <a:pt x="527" y="325"/>
                  </a:lnTo>
                  <a:lnTo>
                    <a:pt x="523" y="329"/>
                  </a:lnTo>
                  <a:lnTo>
                    <a:pt x="518" y="331"/>
                  </a:lnTo>
                  <a:lnTo>
                    <a:pt x="511" y="333"/>
                  </a:lnTo>
                  <a:lnTo>
                    <a:pt x="508" y="334"/>
                  </a:lnTo>
                  <a:lnTo>
                    <a:pt x="504" y="337"/>
                  </a:lnTo>
                  <a:lnTo>
                    <a:pt x="501" y="340"/>
                  </a:lnTo>
                  <a:lnTo>
                    <a:pt x="500" y="346"/>
                  </a:lnTo>
                  <a:lnTo>
                    <a:pt x="499" y="361"/>
                  </a:lnTo>
                  <a:lnTo>
                    <a:pt x="496" y="375"/>
                  </a:lnTo>
                  <a:lnTo>
                    <a:pt x="491" y="389"/>
                  </a:lnTo>
                  <a:lnTo>
                    <a:pt x="483" y="402"/>
                  </a:lnTo>
                  <a:lnTo>
                    <a:pt x="476" y="415"/>
                  </a:lnTo>
                  <a:lnTo>
                    <a:pt x="467" y="426"/>
                  </a:lnTo>
                  <a:lnTo>
                    <a:pt x="456" y="437"/>
                  </a:lnTo>
                  <a:lnTo>
                    <a:pt x="445" y="446"/>
                  </a:lnTo>
                  <a:lnTo>
                    <a:pt x="434" y="455"/>
                  </a:lnTo>
                  <a:lnTo>
                    <a:pt x="422" y="462"/>
                  </a:lnTo>
                  <a:lnTo>
                    <a:pt x="410" y="469"/>
                  </a:lnTo>
                  <a:lnTo>
                    <a:pt x="398" y="474"/>
                  </a:lnTo>
                  <a:lnTo>
                    <a:pt x="388" y="479"/>
                  </a:lnTo>
                  <a:lnTo>
                    <a:pt x="378" y="482"/>
                  </a:lnTo>
                  <a:lnTo>
                    <a:pt x="369" y="484"/>
                  </a:lnTo>
                  <a:lnTo>
                    <a:pt x="360" y="484"/>
                  </a:lnTo>
                  <a:close/>
                  <a:moveTo>
                    <a:pt x="633" y="507"/>
                  </a:moveTo>
                  <a:lnTo>
                    <a:pt x="468" y="457"/>
                  </a:lnTo>
                  <a:lnTo>
                    <a:pt x="478" y="447"/>
                  </a:lnTo>
                  <a:lnTo>
                    <a:pt x="488" y="437"/>
                  </a:lnTo>
                  <a:lnTo>
                    <a:pt x="497" y="425"/>
                  </a:lnTo>
                  <a:lnTo>
                    <a:pt x="505" y="412"/>
                  </a:lnTo>
                  <a:lnTo>
                    <a:pt x="511" y="400"/>
                  </a:lnTo>
                  <a:lnTo>
                    <a:pt x="518" y="385"/>
                  </a:lnTo>
                  <a:lnTo>
                    <a:pt x="522" y="371"/>
                  </a:lnTo>
                  <a:lnTo>
                    <a:pt x="523" y="356"/>
                  </a:lnTo>
                  <a:lnTo>
                    <a:pt x="532" y="352"/>
                  </a:lnTo>
                  <a:lnTo>
                    <a:pt x="538" y="348"/>
                  </a:lnTo>
                  <a:lnTo>
                    <a:pt x="545" y="342"/>
                  </a:lnTo>
                  <a:lnTo>
                    <a:pt x="549" y="334"/>
                  </a:lnTo>
                  <a:lnTo>
                    <a:pt x="553" y="326"/>
                  </a:lnTo>
                  <a:lnTo>
                    <a:pt x="555" y="317"/>
                  </a:lnTo>
                  <a:lnTo>
                    <a:pt x="558" y="308"/>
                  </a:lnTo>
                  <a:lnTo>
                    <a:pt x="558" y="299"/>
                  </a:lnTo>
                  <a:lnTo>
                    <a:pt x="556" y="286"/>
                  </a:lnTo>
                  <a:lnTo>
                    <a:pt x="554" y="275"/>
                  </a:lnTo>
                  <a:lnTo>
                    <a:pt x="569" y="164"/>
                  </a:lnTo>
                  <a:lnTo>
                    <a:pt x="569" y="153"/>
                  </a:lnTo>
                  <a:lnTo>
                    <a:pt x="567" y="129"/>
                  </a:lnTo>
                  <a:lnTo>
                    <a:pt x="563" y="112"/>
                  </a:lnTo>
                  <a:lnTo>
                    <a:pt x="556" y="95"/>
                  </a:lnTo>
                  <a:lnTo>
                    <a:pt x="551" y="86"/>
                  </a:lnTo>
                  <a:lnTo>
                    <a:pt x="546" y="77"/>
                  </a:lnTo>
                  <a:lnTo>
                    <a:pt x="540" y="68"/>
                  </a:lnTo>
                  <a:lnTo>
                    <a:pt x="532" y="59"/>
                  </a:lnTo>
                  <a:lnTo>
                    <a:pt x="526" y="51"/>
                  </a:lnTo>
                  <a:lnTo>
                    <a:pt x="518" y="45"/>
                  </a:lnTo>
                  <a:lnTo>
                    <a:pt x="510" y="39"/>
                  </a:lnTo>
                  <a:lnTo>
                    <a:pt x="501" y="34"/>
                  </a:lnTo>
                  <a:lnTo>
                    <a:pt x="483" y="23"/>
                  </a:lnTo>
                  <a:lnTo>
                    <a:pt x="463" y="14"/>
                  </a:lnTo>
                  <a:lnTo>
                    <a:pt x="440" y="8"/>
                  </a:lnTo>
                  <a:lnTo>
                    <a:pt x="415" y="4"/>
                  </a:lnTo>
                  <a:lnTo>
                    <a:pt x="388" y="0"/>
                  </a:lnTo>
                  <a:lnTo>
                    <a:pt x="360" y="0"/>
                  </a:lnTo>
                  <a:lnTo>
                    <a:pt x="332" y="0"/>
                  </a:lnTo>
                  <a:lnTo>
                    <a:pt x="306" y="4"/>
                  </a:lnTo>
                  <a:lnTo>
                    <a:pt x="280" y="8"/>
                  </a:lnTo>
                  <a:lnTo>
                    <a:pt x="258" y="14"/>
                  </a:lnTo>
                  <a:lnTo>
                    <a:pt x="238" y="23"/>
                  </a:lnTo>
                  <a:lnTo>
                    <a:pt x="219" y="34"/>
                  </a:lnTo>
                  <a:lnTo>
                    <a:pt x="211" y="39"/>
                  </a:lnTo>
                  <a:lnTo>
                    <a:pt x="203" y="45"/>
                  </a:lnTo>
                  <a:lnTo>
                    <a:pt x="196" y="51"/>
                  </a:lnTo>
                  <a:lnTo>
                    <a:pt x="188" y="59"/>
                  </a:lnTo>
                  <a:lnTo>
                    <a:pt x="181" y="68"/>
                  </a:lnTo>
                  <a:lnTo>
                    <a:pt x="175" y="77"/>
                  </a:lnTo>
                  <a:lnTo>
                    <a:pt x="169" y="86"/>
                  </a:lnTo>
                  <a:lnTo>
                    <a:pt x="165" y="95"/>
                  </a:lnTo>
                  <a:lnTo>
                    <a:pt x="158" y="112"/>
                  </a:lnTo>
                  <a:lnTo>
                    <a:pt x="154" y="129"/>
                  </a:lnTo>
                  <a:lnTo>
                    <a:pt x="151" y="154"/>
                  </a:lnTo>
                  <a:lnTo>
                    <a:pt x="152" y="164"/>
                  </a:lnTo>
                  <a:lnTo>
                    <a:pt x="167" y="275"/>
                  </a:lnTo>
                  <a:lnTo>
                    <a:pt x="163" y="286"/>
                  </a:lnTo>
                  <a:lnTo>
                    <a:pt x="162" y="299"/>
                  </a:lnTo>
                  <a:lnTo>
                    <a:pt x="163" y="308"/>
                  </a:lnTo>
                  <a:lnTo>
                    <a:pt x="165" y="317"/>
                  </a:lnTo>
                  <a:lnTo>
                    <a:pt x="167" y="326"/>
                  </a:lnTo>
                  <a:lnTo>
                    <a:pt x="171" y="334"/>
                  </a:lnTo>
                  <a:lnTo>
                    <a:pt x="176" y="342"/>
                  </a:lnTo>
                  <a:lnTo>
                    <a:pt x="183" y="348"/>
                  </a:lnTo>
                  <a:lnTo>
                    <a:pt x="189" y="352"/>
                  </a:lnTo>
                  <a:lnTo>
                    <a:pt x="197" y="356"/>
                  </a:lnTo>
                  <a:lnTo>
                    <a:pt x="199" y="371"/>
                  </a:lnTo>
                  <a:lnTo>
                    <a:pt x="203" y="385"/>
                  </a:lnTo>
                  <a:lnTo>
                    <a:pt x="208" y="400"/>
                  </a:lnTo>
                  <a:lnTo>
                    <a:pt x="216" y="412"/>
                  </a:lnTo>
                  <a:lnTo>
                    <a:pt x="224" y="425"/>
                  </a:lnTo>
                  <a:lnTo>
                    <a:pt x="233" y="437"/>
                  </a:lnTo>
                  <a:lnTo>
                    <a:pt x="243" y="448"/>
                  </a:lnTo>
                  <a:lnTo>
                    <a:pt x="253" y="459"/>
                  </a:lnTo>
                  <a:lnTo>
                    <a:pt x="86" y="509"/>
                  </a:lnTo>
                  <a:lnTo>
                    <a:pt x="77" y="513"/>
                  </a:lnTo>
                  <a:lnTo>
                    <a:pt x="68" y="516"/>
                  </a:lnTo>
                  <a:lnTo>
                    <a:pt x="59" y="523"/>
                  </a:lnTo>
                  <a:lnTo>
                    <a:pt x="52" y="528"/>
                  </a:lnTo>
                  <a:lnTo>
                    <a:pt x="44" y="534"/>
                  </a:lnTo>
                  <a:lnTo>
                    <a:pt x="36" y="542"/>
                  </a:lnTo>
                  <a:lnTo>
                    <a:pt x="30" y="550"/>
                  </a:lnTo>
                  <a:lnTo>
                    <a:pt x="23" y="559"/>
                  </a:lnTo>
                  <a:lnTo>
                    <a:pt x="18" y="566"/>
                  </a:lnTo>
                  <a:lnTo>
                    <a:pt x="13" y="575"/>
                  </a:lnTo>
                  <a:lnTo>
                    <a:pt x="9" y="586"/>
                  </a:lnTo>
                  <a:lnTo>
                    <a:pt x="7" y="595"/>
                  </a:lnTo>
                  <a:lnTo>
                    <a:pt x="3" y="605"/>
                  </a:lnTo>
                  <a:lnTo>
                    <a:pt x="2" y="615"/>
                  </a:lnTo>
                  <a:lnTo>
                    <a:pt x="0" y="626"/>
                  </a:lnTo>
                  <a:lnTo>
                    <a:pt x="0" y="637"/>
                  </a:lnTo>
                  <a:lnTo>
                    <a:pt x="0" y="721"/>
                  </a:lnTo>
                  <a:lnTo>
                    <a:pt x="721" y="721"/>
                  </a:lnTo>
                  <a:lnTo>
                    <a:pt x="721" y="637"/>
                  </a:lnTo>
                  <a:lnTo>
                    <a:pt x="721" y="626"/>
                  </a:lnTo>
                  <a:lnTo>
                    <a:pt x="720" y="615"/>
                  </a:lnTo>
                  <a:lnTo>
                    <a:pt x="717" y="605"/>
                  </a:lnTo>
                  <a:lnTo>
                    <a:pt x="714" y="595"/>
                  </a:lnTo>
                  <a:lnTo>
                    <a:pt x="711" y="586"/>
                  </a:lnTo>
                  <a:lnTo>
                    <a:pt x="707" y="575"/>
                  </a:lnTo>
                  <a:lnTo>
                    <a:pt x="702" y="566"/>
                  </a:lnTo>
                  <a:lnTo>
                    <a:pt x="696" y="559"/>
                  </a:lnTo>
                  <a:lnTo>
                    <a:pt x="690" y="550"/>
                  </a:lnTo>
                  <a:lnTo>
                    <a:pt x="684" y="542"/>
                  </a:lnTo>
                  <a:lnTo>
                    <a:pt x="677" y="534"/>
                  </a:lnTo>
                  <a:lnTo>
                    <a:pt x="669" y="528"/>
                  </a:lnTo>
                  <a:lnTo>
                    <a:pt x="660" y="522"/>
                  </a:lnTo>
                  <a:lnTo>
                    <a:pt x="653" y="516"/>
                  </a:lnTo>
                  <a:lnTo>
                    <a:pt x="644" y="511"/>
                  </a:lnTo>
                  <a:lnTo>
                    <a:pt x="633" y="5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3481">
              <a:extLst>
                <a:ext uri="{FF2B5EF4-FFF2-40B4-BE49-F238E27FC236}">
                  <a16:creationId xmlns:a16="http://schemas.microsoft.com/office/drawing/2014/main" id="{2873E157-17C2-FB9A-C8AF-ED4B05ED7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31550" y="7169150"/>
              <a:ext cx="33337" cy="15875"/>
            </a:xfrm>
            <a:custGeom>
              <a:avLst/>
              <a:gdLst>
                <a:gd name="T0" fmla="*/ 46 w 85"/>
                <a:gd name="T1" fmla="*/ 0 h 40"/>
                <a:gd name="T2" fmla="*/ 43 w 85"/>
                <a:gd name="T3" fmla="*/ 0 h 40"/>
                <a:gd name="T4" fmla="*/ 39 w 85"/>
                <a:gd name="T5" fmla="*/ 0 h 40"/>
                <a:gd name="T6" fmla="*/ 30 w 85"/>
                <a:gd name="T7" fmla="*/ 0 h 40"/>
                <a:gd name="T8" fmla="*/ 22 w 85"/>
                <a:gd name="T9" fmla="*/ 1 h 40"/>
                <a:gd name="T10" fmla="*/ 14 w 85"/>
                <a:gd name="T11" fmla="*/ 4 h 40"/>
                <a:gd name="T12" fmla="*/ 8 w 85"/>
                <a:gd name="T13" fmla="*/ 8 h 40"/>
                <a:gd name="T14" fmla="*/ 4 w 85"/>
                <a:gd name="T15" fmla="*/ 12 h 40"/>
                <a:gd name="T16" fmla="*/ 3 w 85"/>
                <a:gd name="T17" fmla="*/ 17 h 40"/>
                <a:gd name="T18" fmla="*/ 0 w 85"/>
                <a:gd name="T19" fmla="*/ 22 h 40"/>
                <a:gd name="T20" fmla="*/ 0 w 85"/>
                <a:gd name="T21" fmla="*/ 27 h 40"/>
                <a:gd name="T22" fmla="*/ 1 w 85"/>
                <a:gd name="T23" fmla="*/ 32 h 40"/>
                <a:gd name="T24" fmla="*/ 4 w 85"/>
                <a:gd name="T25" fmla="*/ 36 h 40"/>
                <a:gd name="T26" fmla="*/ 8 w 85"/>
                <a:gd name="T27" fmla="*/ 38 h 40"/>
                <a:gd name="T28" fmla="*/ 13 w 85"/>
                <a:gd name="T29" fmla="*/ 40 h 40"/>
                <a:gd name="T30" fmla="*/ 17 w 85"/>
                <a:gd name="T31" fmla="*/ 38 h 40"/>
                <a:gd name="T32" fmla="*/ 21 w 85"/>
                <a:gd name="T33" fmla="*/ 36 h 40"/>
                <a:gd name="T34" fmla="*/ 23 w 85"/>
                <a:gd name="T35" fmla="*/ 32 h 40"/>
                <a:gd name="T36" fmla="*/ 25 w 85"/>
                <a:gd name="T37" fmla="*/ 27 h 40"/>
                <a:gd name="T38" fmla="*/ 25 w 85"/>
                <a:gd name="T39" fmla="*/ 26 h 40"/>
                <a:gd name="T40" fmla="*/ 25 w 85"/>
                <a:gd name="T41" fmla="*/ 26 h 40"/>
                <a:gd name="T42" fmla="*/ 31 w 85"/>
                <a:gd name="T43" fmla="*/ 24 h 40"/>
                <a:gd name="T44" fmla="*/ 39 w 85"/>
                <a:gd name="T45" fmla="*/ 24 h 40"/>
                <a:gd name="T46" fmla="*/ 43 w 85"/>
                <a:gd name="T47" fmla="*/ 24 h 40"/>
                <a:gd name="T48" fmla="*/ 46 w 85"/>
                <a:gd name="T49" fmla="*/ 24 h 40"/>
                <a:gd name="T50" fmla="*/ 55 w 85"/>
                <a:gd name="T51" fmla="*/ 24 h 40"/>
                <a:gd name="T52" fmla="*/ 61 w 85"/>
                <a:gd name="T53" fmla="*/ 24 h 40"/>
                <a:gd name="T54" fmla="*/ 61 w 85"/>
                <a:gd name="T55" fmla="*/ 26 h 40"/>
                <a:gd name="T56" fmla="*/ 61 w 85"/>
                <a:gd name="T57" fmla="*/ 27 h 40"/>
                <a:gd name="T58" fmla="*/ 62 w 85"/>
                <a:gd name="T59" fmla="*/ 32 h 40"/>
                <a:gd name="T60" fmla="*/ 64 w 85"/>
                <a:gd name="T61" fmla="*/ 36 h 40"/>
                <a:gd name="T62" fmla="*/ 68 w 85"/>
                <a:gd name="T63" fmla="*/ 38 h 40"/>
                <a:gd name="T64" fmla="*/ 73 w 85"/>
                <a:gd name="T65" fmla="*/ 40 h 40"/>
                <a:gd name="T66" fmla="*/ 77 w 85"/>
                <a:gd name="T67" fmla="*/ 38 h 40"/>
                <a:gd name="T68" fmla="*/ 81 w 85"/>
                <a:gd name="T69" fmla="*/ 36 h 40"/>
                <a:gd name="T70" fmla="*/ 84 w 85"/>
                <a:gd name="T71" fmla="*/ 32 h 40"/>
                <a:gd name="T72" fmla="*/ 85 w 85"/>
                <a:gd name="T73" fmla="*/ 27 h 40"/>
                <a:gd name="T74" fmla="*/ 85 w 85"/>
                <a:gd name="T75" fmla="*/ 22 h 40"/>
                <a:gd name="T76" fmla="*/ 84 w 85"/>
                <a:gd name="T77" fmla="*/ 17 h 40"/>
                <a:gd name="T78" fmla="*/ 81 w 85"/>
                <a:gd name="T79" fmla="*/ 12 h 40"/>
                <a:gd name="T80" fmla="*/ 79 w 85"/>
                <a:gd name="T81" fmla="*/ 8 h 40"/>
                <a:gd name="T82" fmla="*/ 71 w 85"/>
                <a:gd name="T83" fmla="*/ 4 h 40"/>
                <a:gd name="T84" fmla="*/ 63 w 85"/>
                <a:gd name="T85" fmla="*/ 1 h 40"/>
                <a:gd name="T86" fmla="*/ 55 w 85"/>
                <a:gd name="T87" fmla="*/ 0 h 40"/>
                <a:gd name="T88" fmla="*/ 46 w 85"/>
                <a:gd name="T8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40">
                  <a:moveTo>
                    <a:pt x="46" y="0"/>
                  </a:moveTo>
                  <a:lnTo>
                    <a:pt x="43" y="0"/>
                  </a:lnTo>
                  <a:lnTo>
                    <a:pt x="39" y="0"/>
                  </a:lnTo>
                  <a:lnTo>
                    <a:pt x="30" y="0"/>
                  </a:lnTo>
                  <a:lnTo>
                    <a:pt x="22" y="1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3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1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3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5" y="27"/>
                  </a:lnTo>
                  <a:lnTo>
                    <a:pt x="25" y="26"/>
                  </a:lnTo>
                  <a:lnTo>
                    <a:pt x="25" y="26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3" y="24"/>
                  </a:lnTo>
                  <a:lnTo>
                    <a:pt x="46" y="24"/>
                  </a:lnTo>
                  <a:lnTo>
                    <a:pt x="55" y="24"/>
                  </a:lnTo>
                  <a:lnTo>
                    <a:pt x="61" y="24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62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3" y="40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5" y="27"/>
                  </a:lnTo>
                  <a:lnTo>
                    <a:pt x="85" y="22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79" y="8"/>
                  </a:lnTo>
                  <a:lnTo>
                    <a:pt x="71" y="4"/>
                  </a:lnTo>
                  <a:lnTo>
                    <a:pt x="63" y="1"/>
                  </a:lnTo>
                  <a:lnTo>
                    <a:pt x="55" y="0"/>
                  </a:lnTo>
                  <a:lnTo>
                    <a:pt x="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3482">
              <a:extLst>
                <a:ext uri="{FF2B5EF4-FFF2-40B4-BE49-F238E27FC236}">
                  <a16:creationId xmlns:a16="http://schemas.microsoft.com/office/drawing/2014/main" id="{8986AD85-79D8-4CCF-99A6-31E5447E906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79175" y="7169150"/>
              <a:ext cx="33337" cy="15875"/>
            </a:xfrm>
            <a:custGeom>
              <a:avLst/>
              <a:gdLst>
                <a:gd name="T0" fmla="*/ 46 w 84"/>
                <a:gd name="T1" fmla="*/ 0 h 40"/>
                <a:gd name="T2" fmla="*/ 41 w 84"/>
                <a:gd name="T3" fmla="*/ 0 h 40"/>
                <a:gd name="T4" fmla="*/ 37 w 84"/>
                <a:gd name="T5" fmla="*/ 0 h 40"/>
                <a:gd name="T6" fmla="*/ 30 w 84"/>
                <a:gd name="T7" fmla="*/ 0 h 40"/>
                <a:gd name="T8" fmla="*/ 21 w 84"/>
                <a:gd name="T9" fmla="*/ 1 h 40"/>
                <a:gd name="T10" fmla="*/ 13 w 84"/>
                <a:gd name="T11" fmla="*/ 4 h 40"/>
                <a:gd name="T12" fmla="*/ 7 w 84"/>
                <a:gd name="T13" fmla="*/ 8 h 40"/>
                <a:gd name="T14" fmla="*/ 4 w 84"/>
                <a:gd name="T15" fmla="*/ 12 h 40"/>
                <a:gd name="T16" fmla="*/ 1 w 84"/>
                <a:gd name="T17" fmla="*/ 17 h 40"/>
                <a:gd name="T18" fmla="*/ 0 w 84"/>
                <a:gd name="T19" fmla="*/ 22 h 40"/>
                <a:gd name="T20" fmla="*/ 0 w 84"/>
                <a:gd name="T21" fmla="*/ 27 h 40"/>
                <a:gd name="T22" fmla="*/ 0 w 84"/>
                <a:gd name="T23" fmla="*/ 32 h 40"/>
                <a:gd name="T24" fmla="*/ 3 w 84"/>
                <a:gd name="T25" fmla="*/ 36 h 40"/>
                <a:gd name="T26" fmla="*/ 7 w 84"/>
                <a:gd name="T27" fmla="*/ 38 h 40"/>
                <a:gd name="T28" fmla="*/ 12 w 84"/>
                <a:gd name="T29" fmla="*/ 40 h 40"/>
                <a:gd name="T30" fmla="*/ 17 w 84"/>
                <a:gd name="T31" fmla="*/ 38 h 40"/>
                <a:gd name="T32" fmla="*/ 21 w 84"/>
                <a:gd name="T33" fmla="*/ 36 h 40"/>
                <a:gd name="T34" fmla="*/ 23 w 84"/>
                <a:gd name="T35" fmla="*/ 32 h 40"/>
                <a:gd name="T36" fmla="*/ 23 w 84"/>
                <a:gd name="T37" fmla="*/ 27 h 40"/>
                <a:gd name="T38" fmla="*/ 23 w 84"/>
                <a:gd name="T39" fmla="*/ 26 h 40"/>
                <a:gd name="T40" fmla="*/ 23 w 84"/>
                <a:gd name="T41" fmla="*/ 26 h 40"/>
                <a:gd name="T42" fmla="*/ 30 w 84"/>
                <a:gd name="T43" fmla="*/ 24 h 40"/>
                <a:gd name="T44" fmla="*/ 37 w 84"/>
                <a:gd name="T45" fmla="*/ 24 h 40"/>
                <a:gd name="T46" fmla="*/ 41 w 84"/>
                <a:gd name="T47" fmla="*/ 24 h 40"/>
                <a:gd name="T48" fmla="*/ 46 w 84"/>
                <a:gd name="T49" fmla="*/ 24 h 40"/>
                <a:gd name="T50" fmla="*/ 54 w 84"/>
                <a:gd name="T51" fmla="*/ 24 h 40"/>
                <a:gd name="T52" fmla="*/ 61 w 84"/>
                <a:gd name="T53" fmla="*/ 24 h 40"/>
                <a:gd name="T54" fmla="*/ 61 w 84"/>
                <a:gd name="T55" fmla="*/ 26 h 40"/>
                <a:gd name="T56" fmla="*/ 61 w 84"/>
                <a:gd name="T57" fmla="*/ 27 h 40"/>
                <a:gd name="T58" fmla="*/ 61 w 84"/>
                <a:gd name="T59" fmla="*/ 32 h 40"/>
                <a:gd name="T60" fmla="*/ 63 w 84"/>
                <a:gd name="T61" fmla="*/ 36 h 40"/>
                <a:gd name="T62" fmla="*/ 67 w 84"/>
                <a:gd name="T63" fmla="*/ 38 h 40"/>
                <a:gd name="T64" fmla="*/ 72 w 84"/>
                <a:gd name="T65" fmla="*/ 40 h 40"/>
                <a:gd name="T66" fmla="*/ 77 w 84"/>
                <a:gd name="T67" fmla="*/ 38 h 40"/>
                <a:gd name="T68" fmla="*/ 81 w 84"/>
                <a:gd name="T69" fmla="*/ 36 h 40"/>
                <a:gd name="T70" fmla="*/ 84 w 84"/>
                <a:gd name="T71" fmla="*/ 32 h 40"/>
                <a:gd name="T72" fmla="*/ 84 w 84"/>
                <a:gd name="T73" fmla="*/ 27 h 40"/>
                <a:gd name="T74" fmla="*/ 84 w 84"/>
                <a:gd name="T75" fmla="*/ 22 h 40"/>
                <a:gd name="T76" fmla="*/ 82 w 84"/>
                <a:gd name="T77" fmla="*/ 17 h 40"/>
                <a:gd name="T78" fmla="*/ 80 w 84"/>
                <a:gd name="T79" fmla="*/ 12 h 40"/>
                <a:gd name="T80" fmla="*/ 77 w 84"/>
                <a:gd name="T81" fmla="*/ 8 h 40"/>
                <a:gd name="T82" fmla="*/ 71 w 84"/>
                <a:gd name="T83" fmla="*/ 4 h 40"/>
                <a:gd name="T84" fmla="*/ 63 w 84"/>
                <a:gd name="T85" fmla="*/ 1 h 40"/>
                <a:gd name="T86" fmla="*/ 54 w 84"/>
                <a:gd name="T87" fmla="*/ 0 h 40"/>
                <a:gd name="T88" fmla="*/ 46 w 84"/>
                <a:gd name="T89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4" h="40">
                  <a:moveTo>
                    <a:pt x="46" y="0"/>
                  </a:moveTo>
                  <a:lnTo>
                    <a:pt x="41" y="0"/>
                  </a:lnTo>
                  <a:lnTo>
                    <a:pt x="37" y="0"/>
                  </a:lnTo>
                  <a:lnTo>
                    <a:pt x="30" y="0"/>
                  </a:lnTo>
                  <a:lnTo>
                    <a:pt x="21" y="1"/>
                  </a:lnTo>
                  <a:lnTo>
                    <a:pt x="13" y="4"/>
                  </a:lnTo>
                  <a:lnTo>
                    <a:pt x="7" y="8"/>
                  </a:lnTo>
                  <a:lnTo>
                    <a:pt x="4" y="12"/>
                  </a:lnTo>
                  <a:lnTo>
                    <a:pt x="1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3" y="36"/>
                  </a:lnTo>
                  <a:lnTo>
                    <a:pt x="7" y="38"/>
                  </a:lnTo>
                  <a:lnTo>
                    <a:pt x="12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3" y="27"/>
                  </a:lnTo>
                  <a:lnTo>
                    <a:pt x="23" y="26"/>
                  </a:lnTo>
                  <a:lnTo>
                    <a:pt x="23" y="26"/>
                  </a:lnTo>
                  <a:lnTo>
                    <a:pt x="30" y="24"/>
                  </a:lnTo>
                  <a:lnTo>
                    <a:pt x="37" y="24"/>
                  </a:lnTo>
                  <a:lnTo>
                    <a:pt x="41" y="24"/>
                  </a:lnTo>
                  <a:lnTo>
                    <a:pt x="46" y="24"/>
                  </a:lnTo>
                  <a:lnTo>
                    <a:pt x="54" y="24"/>
                  </a:lnTo>
                  <a:lnTo>
                    <a:pt x="61" y="24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61" y="32"/>
                  </a:lnTo>
                  <a:lnTo>
                    <a:pt x="63" y="36"/>
                  </a:lnTo>
                  <a:lnTo>
                    <a:pt x="67" y="38"/>
                  </a:lnTo>
                  <a:lnTo>
                    <a:pt x="72" y="40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4" y="27"/>
                  </a:lnTo>
                  <a:lnTo>
                    <a:pt x="84" y="22"/>
                  </a:lnTo>
                  <a:lnTo>
                    <a:pt x="82" y="17"/>
                  </a:lnTo>
                  <a:lnTo>
                    <a:pt x="80" y="12"/>
                  </a:lnTo>
                  <a:lnTo>
                    <a:pt x="77" y="8"/>
                  </a:lnTo>
                  <a:lnTo>
                    <a:pt x="71" y="4"/>
                  </a:lnTo>
                  <a:lnTo>
                    <a:pt x="63" y="1"/>
                  </a:lnTo>
                  <a:lnTo>
                    <a:pt x="54" y="0"/>
                  </a:lnTo>
                  <a:lnTo>
                    <a:pt x="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8" name="Group 123">
            <a:extLst>
              <a:ext uri="{FF2B5EF4-FFF2-40B4-BE49-F238E27FC236}">
                <a16:creationId xmlns:a16="http://schemas.microsoft.com/office/drawing/2014/main" id="{C6DFE8CC-8157-C466-41A9-71E6079CD3B7}"/>
              </a:ext>
            </a:extLst>
          </p:cNvPr>
          <p:cNvGrpSpPr/>
          <p:nvPr/>
        </p:nvGrpSpPr>
        <p:grpSpPr>
          <a:xfrm>
            <a:off x="3598966" y="5442294"/>
            <a:ext cx="285750" cy="285750"/>
            <a:chOff x="10456863" y="7067550"/>
            <a:chExt cx="285750" cy="285750"/>
          </a:xfrm>
          <a:solidFill>
            <a:schemeClr val="bg1"/>
          </a:solidFill>
        </p:grpSpPr>
        <p:sp>
          <p:nvSpPr>
            <p:cNvPr id="49" name="Freeform 3483">
              <a:extLst>
                <a:ext uri="{FF2B5EF4-FFF2-40B4-BE49-F238E27FC236}">
                  <a16:creationId xmlns:a16="http://schemas.microsoft.com/office/drawing/2014/main" id="{A4EE1E0F-1CFA-8D2F-1BCE-871320F9A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56863" y="7067550"/>
              <a:ext cx="285750" cy="285750"/>
            </a:xfrm>
            <a:custGeom>
              <a:avLst/>
              <a:gdLst>
                <a:gd name="T0" fmla="*/ 453 w 721"/>
                <a:gd name="T1" fmla="*/ 432 h 721"/>
                <a:gd name="T2" fmla="*/ 387 w 721"/>
                <a:gd name="T3" fmla="*/ 477 h 721"/>
                <a:gd name="T4" fmla="*/ 335 w 721"/>
                <a:gd name="T5" fmla="*/ 482 h 721"/>
                <a:gd name="T6" fmla="*/ 280 w 721"/>
                <a:gd name="T7" fmla="*/ 455 h 721"/>
                <a:gd name="T8" fmla="*/ 230 w 721"/>
                <a:gd name="T9" fmla="*/ 402 h 721"/>
                <a:gd name="T10" fmla="*/ 212 w 721"/>
                <a:gd name="T11" fmla="*/ 340 h 721"/>
                <a:gd name="T12" fmla="*/ 190 w 721"/>
                <a:gd name="T13" fmla="*/ 329 h 721"/>
                <a:gd name="T14" fmla="*/ 180 w 721"/>
                <a:gd name="T15" fmla="*/ 289 h 721"/>
                <a:gd name="T16" fmla="*/ 202 w 721"/>
                <a:gd name="T17" fmla="*/ 266 h 721"/>
                <a:gd name="T18" fmla="*/ 226 w 721"/>
                <a:gd name="T19" fmla="*/ 190 h 721"/>
                <a:gd name="T20" fmla="*/ 293 w 721"/>
                <a:gd name="T21" fmla="*/ 181 h 721"/>
                <a:gd name="T22" fmla="*/ 340 w 721"/>
                <a:gd name="T23" fmla="*/ 156 h 721"/>
                <a:gd name="T24" fmla="*/ 375 w 721"/>
                <a:gd name="T25" fmla="*/ 163 h 721"/>
                <a:gd name="T26" fmla="*/ 424 w 721"/>
                <a:gd name="T27" fmla="*/ 184 h 721"/>
                <a:gd name="T28" fmla="*/ 493 w 721"/>
                <a:gd name="T29" fmla="*/ 257 h 721"/>
                <a:gd name="T30" fmla="*/ 510 w 721"/>
                <a:gd name="T31" fmla="*/ 267 h 721"/>
                <a:gd name="T32" fmla="*/ 527 w 721"/>
                <a:gd name="T33" fmla="*/ 299 h 721"/>
                <a:gd name="T34" fmla="*/ 510 w 721"/>
                <a:gd name="T35" fmla="*/ 331 h 721"/>
                <a:gd name="T36" fmla="*/ 492 w 721"/>
                <a:gd name="T37" fmla="*/ 346 h 721"/>
                <a:gd name="T38" fmla="*/ 516 w 721"/>
                <a:gd name="T39" fmla="*/ 356 h 721"/>
                <a:gd name="T40" fmla="*/ 552 w 721"/>
                <a:gd name="T41" fmla="*/ 337 h 721"/>
                <a:gd name="T42" fmla="*/ 577 w 721"/>
                <a:gd name="T43" fmla="*/ 352 h 721"/>
                <a:gd name="T44" fmla="*/ 572 w 721"/>
                <a:gd name="T45" fmla="*/ 366 h 721"/>
                <a:gd name="T46" fmla="*/ 561 w 721"/>
                <a:gd name="T47" fmla="*/ 376 h 721"/>
                <a:gd name="T48" fmla="*/ 532 w 721"/>
                <a:gd name="T49" fmla="*/ 384 h 721"/>
                <a:gd name="T50" fmla="*/ 425 w 721"/>
                <a:gd name="T51" fmla="*/ 379 h 721"/>
                <a:gd name="T52" fmla="*/ 419 w 721"/>
                <a:gd name="T53" fmla="*/ 375 h 721"/>
                <a:gd name="T54" fmla="*/ 411 w 721"/>
                <a:gd name="T55" fmla="*/ 373 h 721"/>
                <a:gd name="T56" fmla="*/ 335 w 721"/>
                <a:gd name="T57" fmla="*/ 376 h 721"/>
                <a:gd name="T58" fmla="*/ 324 w 721"/>
                <a:gd name="T59" fmla="*/ 396 h 721"/>
                <a:gd name="T60" fmla="*/ 335 w 721"/>
                <a:gd name="T61" fmla="*/ 416 h 721"/>
                <a:gd name="T62" fmla="*/ 411 w 721"/>
                <a:gd name="T63" fmla="*/ 420 h 721"/>
                <a:gd name="T64" fmla="*/ 419 w 721"/>
                <a:gd name="T65" fmla="*/ 417 h 721"/>
                <a:gd name="T66" fmla="*/ 425 w 721"/>
                <a:gd name="T67" fmla="*/ 414 h 721"/>
                <a:gd name="T68" fmla="*/ 532 w 721"/>
                <a:gd name="T69" fmla="*/ 409 h 721"/>
                <a:gd name="T70" fmla="*/ 583 w 721"/>
                <a:gd name="T71" fmla="*/ 389 h 721"/>
                <a:gd name="T72" fmla="*/ 599 w 721"/>
                <a:gd name="T73" fmla="*/ 362 h 721"/>
                <a:gd name="T74" fmla="*/ 610 w 721"/>
                <a:gd name="T75" fmla="*/ 313 h 721"/>
                <a:gd name="T76" fmla="*/ 624 w 721"/>
                <a:gd name="T77" fmla="*/ 283 h 721"/>
                <a:gd name="T78" fmla="*/ 618 w 721"/>
                <a:gd name="T79" fmla="*/ 249 h 721"/>
                <a:gd name="T80" fmla="*/ 588 w 721"/>
                <a:gd name="T81" fmla="*/ 221 h 721"/>
                <a:gd name="T82" fmla="*/ 563 w 721"/>
                <a:gd name="T83" fmla="*/ 164 h 721"/>
                <a:gd name="T84" fmla="*/ 545 w 721"/>
                <a:gd name="T85" fmla="*/ 86 h 721"/>
                <a:gd name="T86" fmla="*/ 511 w 721"/>
                <a:gd name="T87" fmla="*/ 45 h 721"/>
                <a:gd name="T88" fmla="*/ 433 w 721"/>
                <a:gd name="T89" fmla="*/ 8 h 721"/>
                <a:gd name="T90" fmla="*/ 298 w 721"/>
                <a:gd name="T91" fmla="*/ 4 h 721"/>
                <a:gd name="T92" fmla="*/ 203 w 721"/>
                <a:gd name="T93" fmla="*/ 39 h 721"/>
                <a:gd name="T94" fmla="*/ 167 w 721"/>
                <a:gd name="T95" fmla="*/ 77 h 721"/>
                <a:gd name="T96" fmla="*/ 144 w 721"/>
                <a:gd name="T97" fmla="*/ 154 h 721"/>
                <a:gd name="T98" fmla="*/ 156 w 721"/>
                <a:gd name="T99" fmla="*/ 308 h 721"/>
                <a:gd name="T100" fmla="*/ 175 w 721"/>
                <a:gd name="T101" fmla="*/ 348 h 721"/>
                <a:gd name="T102" fmla="*/ 203 w 721"/>
                <a:gd name="T103" fmla="*/ 402 h 721"/>
                <a:gd name="T104" fmla="*/ 251 w 721"/>
                <a:gd name="T105" fmla="*/ 461 h 721"/>
                <a:gd name="T106" fmla="*/ 50 w 721"/>
                <a:gd name="T107" fmla="*/ 528 h 721"/>
                <a:gd name="T108" fmla="*/ 18 w 721"/>
                <a:gd name="T109" fmla="*/ 565 h 721"/>
                <a:gd name="T110" fmla="*/ 1 w 721"/>
                <a:gd name="T111" fmla="*/ 613 h 721"/>
                <a:gd name="T112" fmla="*/ 721 w 721"/>
                <a:gd name="T113" fmla="*/ 633 h 721"/>
                <a:gd name="T114" fmla="*/ 712 w 721"/>
                <a:gd name="T115" fmla="*/ 583 h 721"/>
                <a:gd name="T116" fmla="*/ 685 w 721"/>
                <a:gd name="T117" fmla="*/ 542 h 721"/>
                <a:gd name="T118" fmla="*/ 644 w 721"/>
                <a:gd name="T119" fmla="*/ 511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21" h="721">
                  <a:moveTo>
                    <a:pt x="633" y="507"/>
                  </a:moveTo>
                  <a:lnTo>
                    <a:pt x="460" y="459"/>
                  </a:lnTo>
                  <a:lnTo>
                    <a:pt x="473" y="446"/>
                  </a:lnTo>
                  <a:lnTo>
                    <a:pt x="484" y="433"/>
                  </a:lnTo>
                  <a:lnTo>
                    <a:pt x="453" y="432"/>
                  </a:lnTo>
                  <a:lnTo>
                    <a:pt x="441" y="444"/>
                  </a:lnTo>
                  <a:lnTo>
                    <a:pt x="427" y="455"/>
                  </a:lnTo>
                  <a:lnTo>
                    <a:pt x="414" y="464"/>
                  </a:lnTo>
                  <a:lnTo>
                    <a:pt x="400" y="470"/>
                  </a:lnTo>
                  <a:lnTo>
                    <a:pt x="387" y="477"/>
                  </a:lnTo>
                  <a:lnTo>
                    <a:pt x="374" y="480"/>
                  </a:lnTo>
                  <a:lnTo>
                    <a:pt x="362" y="484"/>
                  </a:lnTo>
                  <a:lnTo>
                    <a:pt x="353" y="484"/>
                  </a:lnTo>
                  <a:lnTo>
                    <a:pt x="344" y="484"/>
                  </a:lnTo>
                  <a:lnTo>
                    <a:pt x="335" y="482"/>
                  </a:lnTo>
                  <a:lnTo>
                    <a:pt x="325" y="479"/>
                  </a:lnTo>
                  <a:lnTo>
                    <a:pt x="315" y="474"/>
                  </a:lnTo>
                  <a:lnTo>
                    <a:pt x="303" y="469"/>
                  </a:lnTo>
                  <a:lnTo>
                    <a:pt x="292" y="462"/>
                  </a:lnTo>
                  <a:lnTo>
                    <a:pt x="280" y="455"/>
                  </a:lnTo>
                  <a:lnTo>
                    <a:pt x="269" y="446"/>
                  </a:lnTo>
                  <a:lnTo>
                    <a:pt x="257" y="437"/>
                  </a:lnTo>
                  <a:lnTo>
                    <a:pt x="247" y="426"/>
                  </a:lnTo>
                  <a:lnTo>
                    <a:pt x="238" y="415"/>
                  </a:lnTo>
                  <a:lnTo>
                    <a:pt x="230" y="402"/>
                  </a:lnTo>
                  <a:lnTo>
                    <a:pt x="224" y="389"/>
                  </a:lnTo>
                  <a:lnTo>
                    <a:pt x="218" y="375"/>
                  </a:lnTo>
                  <a:lnTo>
                    <a:pt x="215" y="361"/>
                  </a:lnTo>
                  <a:lnTo>
                    <a:pt x="213" y="346"/>
                  </a:lnTo>
                  <a:lnTo>
                    <a:pt x="212" y="340"/>
                  </a:lnTo>
                  <a:lnTo>
                    <a:pt x="209" y="337"/>
                  </a:lnTo>
                  <a:lnTo>
                    <a:pt x="206" y="334"/>
                  </a:lnTo>
                  <a:lnTo>
                    <a:pt x="202" y="333"/>
                  </a:lnTo>
                  <a:lnTo>
                    <a:pt x="195" y="331"/>
                  </a:lnTo>
                  <a:lnTo>
                    <a:pt x="190" y="329"/>
                  </a:lnTo>
                  <a:lnTo>
                    <a:pt x="186" y="325"/>
                  </a:lnTo>
                  <a:lnTo>
                    <a:pt x="184" y="321"/>
                  </a:lnTo>
                  <a:lnTo>
                    <a:pt x="180" y="310"/>
                  </a:lnTo>
                  <a:lnTo>
                    <a:pt x="180" y="299"/>
                  </a:lnTo>
                  <a:lnTo>
                    <a:pt x="180" y="289"/>
                  </a:lnTo>
                  <a:lnTo>
                    <a:pt x="184" y="279"/>
                  </a:lnTo>
                  <a:lnTo>
                    <a:pt x="186" y="274"/>
                  </a:lnTo>
                  <a:lnTo>
                    <a:pt x="190" y="270"/>
                  </a:lnTo>
                  <a:lnTo>
                    <a:pt x="195" y="267"/>
                  </a:lnTo>
                  <a:lnTo>
                    <a:pt x="202" y="266"/>
                  </a:lnTo>
                  <a:lnTo>
                    <a:pt x="206" y="266"/>
                  </a:lnTo>
                  <a:lnTo>
                    <a:pt x="209" y="263"/>
                  </a:lnTo>
                  <a:lnTo>
                    <a:pt x="212" y="261"/>
                  </a:lnTo>
                  <a:lnTo>
                    <a:pt x="213" y="257"/>
                  </a:lnTo>
                  <a:lnTo>
                    <a:pt x="226" y="190"/>
                  </a:lnTo>
                  <a:lnTo>
                    <a:pt x="243" y="189"/>
                  </a:lnTo>
                  <a:lnTo>
                    <a:pt x="257" y="189"/>
                  </a:lnTo>
                  <a:lnTo>
                    <a:pt x="271" y="186"/>
                  </a:lnTo>
                  <a:lnTo>
                    <a:pt x="283" y="184"/>
                  </a:lnTo>
                  <a:lnTo>
                    <a:pt x="293" y="181"/>
                  </a:lnTo>
                  <a:lnTo>
                    <a:pt x="303" y="179"/>
                  </a:lnTo>
                  <a:lnTo>
                    <a:pt x="311" y="175"/>
                  </a:lnTo>
                  <a:lnTo>
                    <a:pt x="319" y="171"/>
                  </a:lnTo>
                  <a:lnTo>
                    <a:pt x="331" y="163"/>
                  </a:lnTo>
                  <a:lnTo>
                    <a:pt x="340" y="156"/>
                  </a:lnTo>
                  <a:lnTo>
                    <a:pt x="348" y="147"/>
                  </a:lnTo>
                  <a:lnTo>
                    <a:pt x="353" y="139"/>
                  </a:lnTo>
                  <a:lnTo>
                    <a:pt x="358" y="147"/>
                  </a:lnTo>
                  <a:lnTo>
                    <a:pt x="365" y="156"/>
                  </a:lnTo>
                  <a:lnTo>
                    <a:pt x="375" y="163"/>
                  </a:lnTo>
                  <a:lnTo>
                    <a:pt x="387" y="171"/>
                  </a:lnTo>
                  <a:lnTo>
                    <a:pt x="394" y="175"/>
                  </a:lnTo>
                  <a:lnTo>
                    <a:pt x="403" y="179"/>
                  </a:lnTo>
                  <a:lnTo>
                    <a:pt x="412" y="181"/>
                  </a:lnTo>
                  <a:lnTo>
                    <a:pt x="424" y="184"/>
                  </a:lnTo>
                  <a:lnTo>
                    <a:pt x="435" y="186"/>
                  </a:lnTo>
                  <a:lnTo>
                    <a:pt x="448" y="189"/>
                  </a:lnTo>
                  <a:lnTo>
                    <a:pt x="464" y="190"/>
                  </a:lnTo>
                  <a:lnTo>
                    <a:pt x="479" y="190"/>
                  </a:lnTo>
                  <a:lnTo>
                    <a:pt x="493" y="257"/>
                  </a:lnTo>
                  <a:lnTo>
                    <a:pt x="495" y="261"/>
                  </a:lnTo>
                  <a:lnTo>
                    <a:pt x="497" y="263"/>
                  </a:lnTo>
                  <a:lnTo>
                    <a:pt x="501" y="266"/>
                  </a:lnTo>
                  <a:lnTo>
                    <a:pt x="505" y="266"/>
                  </a:lnTo>
                  <a:lnTo>
                    <a:pt x="510" y="267"/>
                  </a:lnTo>
                  <a:lnTo>
                    <a:pt x="515" y="270"/>
                  </a:lnTo>
                  <a:lnTo>
                    <a:pt x="519" y="274"/>
                  </a:lnTo>
                  <a:lnTo>
                    <a:pt x="523" y="279"/>
                  </a:lnTo>
                  <a:lnTo>
                    <a:pt x="525" y="289"/>
                  </a:lnTo>
                  <a:lnTo>
                    <a:pt x="527" y="299"/>
                  </a:lnTo>
                  <a:lnTo>
                    <a:pt x="525" y="310"/>
                  </a:lnTo>
                  <a:lnTo>
                    <a:pt x="523" y="321"/>
                  </a:lnTo>
                  <a:lnTo>
                    <a:pt x="519" y="325"/>
                  </a:lnTo>
                  <a:lnTo>
                    <a:pt x="515" y="329"/>
                  </a:lnTo>
                  <a:lnTo>
                    <a:pt x="510" y="331"/>
                  </a:lnTo>
                  <a:lnTo>
                    <a:pt x="505" y="333"/>
                  </a:lnTo>
                  <a:lnTo>
                    <a:pt x="500" y="334"/>
                  </a:lnTo>
                  <a:lnTo>
                    <a:pt x="496" y="337"/>
                  </a:lnTo>
                  <a:lnTo>
                    <a:pt x="493" y="340"/>
                  </a:lnTo>
                  <a:lnTo>
                    <a:pt x="492" y="346"/>
                  </a:lnTo>
                  <a:lnTo>
                    <a:pt x="492" y="353"/>
                  </a:lnTo>
                  <a:lnTo>
                    <a:pt x="492" y="360"/>
                  </a:lnTo>
                  <a:lnTo>
                    <a:pt x="515" y="360"/>
                  </a:lnTo>
                  <a:lnTo>
                    <a:pt x="516" y="358"/>
                  </a:lnTo>
                  <a:lnTo>
                    <a:pt x="516" y="356"/>
                  </a:lnTo>
                  <a:lnTo>
                    <a:pt x="524" y="352"/>
                  </a:lnTo>
                  <a:lnTo>
                    <a:pt x="531" y="348"/>
                  </a:lnTo>
                  <a:lnTo>
                    <a:pt x="536" y="343"/>
                  </a:lnTo>
                  <a:lnTo>
                    <a:pt x="541" y="337"/>
                  </a:lnTo>
                  <a:lnTo>
                    <a:pt x="552" y="337"/>
                  </a:lnTo>
                  <a:lnTo>
                    <a:pt x="564" y="337"/>
                  </a:lnTo>
                  <a:lnTo>
                    <a:pt x="570" y="335"/>
                  </a:lnTo>
                  <a:lnTo>
                    <a:pt x="577" y="335"/>
                  </a:lnTo>
                  <a:lnTo>
                    <a:pt x="577" y="348"/>
                  </a:lnTo>
                  <a:lnTo>
                    <a:pt x="577" y="352"/>
                  </a:lnTo>
                  <a:lnTo>
                    <a:pt x="575" y="356"/>
                  </a:lnTo>
                  <a:lnTo>
                    <a:pt x="575" y="356"/>
                  </a:lnTo>
                  <a:lnTo>
                    <a:pt x="575" y="356"/>
                  </a:lnTo>
                  <a:lnTo>
                    <a:pt x="574" y="362"/>
                  </a:lnTo>
                  <a:lnTo>
                    <a:pt x="572" y="366"/>
                  </a:lnTo>
                  <a:lnTo>
                    <a:pt x="569" y="370"/>
                  </a:lnTo>
                  <a:lnTo>
                    <a:pt x="565" y="374"/>
                  </a:lnTo>
                  <a:lnTo>
                    <a:pt x="564" y="374"/>
                  </a:lnTo>
                  <a:lnTo>
                    <a:pt x="564" y="375"/>
                  </a:lnTo>
                  <a:lnTo>
                    <a:pt x="561" y="376"/>
                  </a:lnTo>
                  <a:lnTo>
                    <a:pt x="560" y="378"/>
                  </a:lnTo>
                  <a:lnTo>
                    <a:pt x="550" y="382"/>
                  </a:lnTo>
                  <a:lnTo>
                    <a:pt x="540" y="384"/>
                  </a:lnTo>
                  <a:lnTo>
                    <a:pt x="534" y="384"/>
                  </a:lnTo>
                  <a:lnTo>
                    <a:pt x="532" y="384"/>
                  </a:lnTo>
                  <a:lnTo>
                    <a:pt x="429" y="384"/>
                  </a:lnTo>
                  <a:lnTo>
                    <a:pt x="429" y="384"/>
                  </a:lnTo>
                  <a:lnTo>
                    <a:pt x="428" y="382"/>
                  </a:lnTo>
                  <a:lnTo>
                    <a:pt x="425" y="380"/>
                  </a:lnTo>
                  <a:lnTo>
                    <a:pt x="425" y="379"/>
                  </a:lnTo>
                  <a:lnTo>
                    <a:pt x="424" y="378"/>
                  </a:lnTo>
                  <a:lnTo>
                    <a:pt x="423" y="378"/>
                  </a:lnTo>
                  <a:lnTo>
                    <a:pt x="421" y="376"/>
                  </a:lnTo>
                  <a:lnTo>
                    <a:pt x="420" y="375"/>
                  </a:lnTo>
                  <a:lnTo>
                    <a:pt x="419" y="375"/>
                  </a:lnTo>
                  <a:lnTo>
                    <a:pt x="418" y="374"/>
                  </a:lnTo>
                  <a:lnTo>
                    <a:pt x="416" y="374"/>
                  </a:lnTo>
                  <a:lnTo>
                    <a:pt x="415" y="374"/>
                  </a:lnTo>
                  <a:lnTo>
                    <a:pt x="414" y="373"/>
                  </a:lnTo>
                  <a:lnTo>
                    <a:pt x="411" y="373"/>
                  </a:lnTo>
                  <a:lnTo>
                    <a:pt x="409" y="373"/>
                  </a:lnTo>
                  <a:lnTo>
                    <a:pt x="348" y="373"/>
                  </a:lnTo>
                  <a:lnTo>
                    <a:pt x="343" y="373"/>
                  </a:lnTo>
                  <a:lnTo>
                    <a:pt x="339" y="374"/>
                  </a:lnTo>
                  <a:lnTo>
                    <a:pt x="335" y="376"/>
                  </a:lnTo>
                  <a:lnTo>
                    <a:pt x="331" y="379"/>
                  </a:lnTo>
                  <a:lnTo>
                    <a:pt x="328" y="383"/>
                  </a:lnTo>
                  <a:lnTo>
                    <a:pt x="326" y="387"/>
                  </a:lnTo>
                  <a:lnTo>
                    <a:pt x="325" y="392"/>
                  </a:lnTo>
                  <a:lnTo>
                    <a:pt x="324" y="396"/>
                  </a:lnTo>
                  <a:lnTo>
                    <a:pt x="325" y="401"/>
                  </a:lnTo>
                  <a:lnTo>
                    <a:pt x="326" y="406"/>
                  </a:lnTo>
                  <a:lnTo>
                    <a:pt x="328" y="410"/>
                  </a:lnTo>
                  <a:lnTo>
                    <a:pt x="331" y="414"/>
                  </a:lnTo>
                  <a:lnTo>
                    <a:pt x="335" y="416"/>
                  </a:lnTo>
                  <a:lnTo>
                    <a:pt x="339" y="419"/>
                  </a:lnTo>
                  <a:lnTo>
                    <a:pt x="343" y="420"/>
                  </a:lnTo>
                  <a:lnTo>
                    <a:pt x="348" y="420"/>
                  </a:lnTo>
                  <a:lnTo>
                    <a:pt x="409" y="420"/>
                  </a:lnTo>
                  <a:lnTo>
                    <a:pt x="411" y="420"/>
                  </a:lnTo>
                  <a:lnTo>
                    <a:pt x="414" y="419"/>
                  </a:lnTo>
                  <a:lnTo>
                    <a:pt x="415" y="419"/>
                  </a:lnTo>
                  <a:lnTo>
                    <a:pt x="416" y="419"/>
                  </a:lnTo>
                  <a:lnTo>
                    <a:pt x="418" y="417"/>
                  </a:lnTo>
                  <a:lnTo>
                    <a:pt x="419" y="417"/>
                  </a:lnTo>
                  <a:lnTo>
                    <a:pt x="420" y="416"/>
                  </a:lnTo>
                  <a:lnTo>
                    <a:pt x="421" y="416"/>
                  </a:lnTo>
                  <a:lnTo>
                    <a:pt x="423" y="415"/>
                  </a:lnTo>
                  <a:lnTo>
                    <a:pt x="424" y="414"/>
                  </a:lnTo>
                  <a:lnTo>
                    <a:pt x="425" y="414"/>
                  </a:lnTo>
                  <a:lnTo>
                    <a:pt x="425" y="412"/>
                  </a:lnTo>
                  <a:lnTo>
                    <a:pt x="428" y="411"/>
                  </a:lnTo>
                  <a:lnTo>
                    <a:pt x="429" y="409"/>
                  </a:lnTo>
                  <a:lnTo>
                    <a:pt x="429" y="409"/>
                  </a:lnTo>
                  <a:lnTo>
                    <a:pt x="532" y="409"/>
                  </a:lnTo>
                  <a:lnTo>
                    <a:pt x="545" y="407"/>
                  </a:lnTo>
                  <a:lnTo>
                    <a:pt x="557" y="405"/>
                  </a:lnTo>
                  <a:lnTo>
                    <a:pt x="569" y="400"/>
                  </a:lnTo>
                  <a:lnTo>
                    <a:pt x="579" y="393"/>
                  </a:lnTo>
                  <a:lnTo>
                    <a:pt x="583" y="389"/>
                  </a:lnTo>
                  <a:lnTo>
                    <a:pt x="588" y="384"/>
                  </a:lnTo>
                  <a:lnTo>
                    <a:pt x="592" y="379"/>
                  </a:lnTo>
                  <a:lnTo>
                    <a:pt x="595" y="374"/>
                  </a:lnTo>
                  <a:lnTo>
                    <a:pt x="597" y="369"/>
                  </a:lnTo>
                  <a:lnTo>
                    <a:pt x="599" y="362"/>
                  </a:lnTo>
                  <a:lnTo>
                    <a:pt x="600" y="356"/>
                  </a:lnTo>
                  <a:lnTo>
                    <a:pt x="601" y="348"/>
                  </a:lnTo>
                  <a:lnTo>
                    <a:pt x="601" y="322"/>
                  </a:lnTo>
                  <a:lnTo>
                    <a:pt x="606" y="319"/>
                  </a:lnTo>
                  <a:lnTo>
                    <a:pt x="610" y="313"/>
                  </a:lnTo>
                  <a:lnTo>
                    <a:pt x="614" y="308"/>
                  </a:lnTo>
                  <a:lnTo>
                    <a:pt x="618" y="302"/>
                  </a:lnTo>
                  <a:lnTo>
                    <a:pt x="620" y="297"/>
                  </a:lnTo>
                  <a:lnTo>
                    <a:pt x="623" y="289"/>
                  </a:lnTo>
                  <a:lnTo>
                    <a:pt x="624" y="283"/>
                  </a:lnTo>
                  <a:lnTo>
                    <a:pt x="624" y="276"/>
                  </a:lnTo>
                  <a:lnTo>
                    <a:pt x="624" y="269"/>
                  </a:lnTo>
                  <a:lnTo>
                    <a:pt x="623" y="262"/>
                  </a:lnTo>
                  <a:lnTo>
                    <a:pt x="620" y="256"/>
                  </a:lnTo>
                  <a:lnTo>
                    <a:pt x="618" y="249"/>
                  </a:lnTo>
                  <a:lnTo>
                    <a:pt x="613" y="242"/>
                  </a:lnTo>
                  <a:lnTo>
                    <a:pt x="608" y="236"/>
                  </a:lnTo>
                  <a:lnTo>
                    <a:pt x="602" y="230"/>
                  </a:lnTo>
                  <a:lnTo>
                    <a:pt x="596" y="225"/>
                  </a:lnTo>
                  <a:lnTo>
                    <a:pt x="588" y="221"/>
                  </a:lnTo>
                  <a:lnTo>
                    <a:pt x="581" y="218"/>
                  </a:lnTo>
                  <a:lnTo>
                    <a:pt x="573" y="217"/>
                  </a:lnTo>
                  <a:lnTo>
                    <a:pt x="564" y="216"/>
                  </a:lnTo>
                  <a:lnTo>
                    <a:pt x="555" y="216"/>
                  </a:lnTo>
                  <a:lnTo>
                    <a:pt x="563" y="164"/>
                  </a:lnTo>
                  <a:lnTo>
                    <a:pt x="563" y="153"/>
                  </a:lnTo>
                  <a:lnTo>
                    <a:pt x="560" y="129"/>
                  </a:lnTo>
                  <a:lnTo>
                    <a:pt x="555" y="112"/>
                  </a:lnTo>
                  <a:lnTo>
                    <a:pt x="549" y="95"/>
                  </a:lnTo>
                  <a:lnTo>
                    <a:pt x="545" y="86"/>
                  </a:lnTo>
                  <a:lnTo>
                    <a:pt x="538" y="77"/>
                  </a:lnTo>
                  <a:lnTo>
                    <a:pt x="533" y="68"/>
                  </a:lnTo>
                  <a:lnTo>
                    <a:pt x="525" y="59"/>
                  </a:lnTo>
                  <a:lnTo>
                    <a:pt x="518" y="51"/>
                  </a:lnTo>
                  <a:lnTo>
                    <a:pt x="511" y="45"/>
                  </a:lnTo>
                  <a:lnTo>
                    <a:pt x="502" y="39"/>
                  </a:lnTo>
                  <a:lnTo>
                    <a:pt x="495" y="34"/>
                  </a:lnTo>
                  <a:lnTo>
                    <a:pt x="475" y="23"/>
                  </a:lnTo>
                  <a:lnTo>
                    <a:pt x="455" y="14"/>
                  </a:lnTo>
                  <a:lnTo>
                    <a:pt x="433" y="8"/>
                  </a:lnTo>
                  <a:lnTo>
                    <a:pt x="409" y="4"/>
                  </a:lnTo>
                  <a:lnTo>
                    <a:pt x="382" y="0"/>
                  </a:lnTo>
                  <a:lnTo>
                    <a:pt x="353" y="0"/>
                  </a:lnTo>
                  <a:lnTo>
                    <a:pt x="325" y="0"/>
                  </a:lnTo>
                  <a:lnTo>
                    <a:pt x="298" y="4"/>
                  </a:lnTo>
                  <a:lnTo>
                    <a:pt x="274" y="8"/>
                  </a:lnTo>
                  <a:lnTo>
                    <a:pt x="251" y="14"/>
                  </a:lnTo>
                  <a:lnTo>
                    <a:pt x="230" y="23"/>
                  </a:lnTo>
                  <a:lnTo>
                    <a:pt x="212" y="34"/>
                  </a:lnTo>
                  <a:lnTo>
                    <a:pt x="203" y="39"/>
                  </a:lnTo>
                  <a:lnTo>
                    <a:pt x="195" y="45"/>
                  </a:lnTo>
                  <a:lnTo>
                    <a:pt x="188" y="51"/>
                  </a:lnTo>
                  <a:lnTo>
                    <a:pt x="181" y="59"/>
                  </a:lnTo>
                  <a:lnTo>
                    <a:pt x="174" y="68"/>
                  </a:lnTo>
                  <a:lnTo>
                    <a:pt x="167" y="77"/>
                  </a:lnTo>
                  <a:lnTo>
                    <a:pt x="162" y="86"/>
                  </a:lnTo>
                  <a:lnTo>
                    <a:pt x="157" y="95"/>
                  </a:lnTo>
                  <a:lnTo>
                    <a:pt x="150" y="112"/>
                  </a:lnTo>
                  <a:lnTo>
                    <a:pt x="147" y="129"/>
                  </a:lnTo>
                  <a:lnTo>
                    <a:pt x="144" y="154"/>
                  </a:lnTo>
                  <a:lnTo>
                    <a:pt x="144" y="164"/>
                  </a:lnTo>
                  <a:lnTo>
                    <a:pt x="159" y="275"/>
                  </a:lnTo>
                  <a:lnTo>
                    <a:pt x="157" y="286"/>
                  </a:lnTo>
                  <a:lnTo>
                    <a:pt x="156" y="299"/>
                  </a:lnTo>
                  <a:lnTo>
                    <a:pt x="156" y="308"/>
                  </a:lnTo>
                  <a:lnTo>
                    <a:pt x="158" y="317"/>
                  </a:lnTo>
                  <a:lnTo>
                    <a:pt x="161" y="326"/>
                  </a:lnTo>
                  <a:lnTo>
                    <a:pt x="165" y="334"/>
                  </a:lnTo>
                  <a:lnTo>
                    <a:pt x="170" y="342"/>
                  </a:lnTo>
                  <a:lnTo>
                    <a:pt x="175" y="348"/>
                  </a:lnTo>
                  <a:lnTo>
                    <a:pt x="182" y="352"/>
                  </a:lnTo>
                  <a:lnTo>
                    <a:pt x="190" y="356"/>
                  </a:lnTo>
                  <a:lnTo>
                    <a:pt x="193" y="371"/>
                  </a:lnTo>
                  <a:lnTo>
                    <a:pt x="197" y="387"/>
                  </a:lnTo>
                  <a:lnTo>
                    <a:pt x="203" y="402"/>
                  </a:lnTo>
                  <a:lnTo>
                    <a:pt x="209" y="415"/>
                  </a:lnTo>
                  <a:lnTo>
                    <a:pt x="218" y="428"/>
                  </a:lnTo>
                  <a:lnTo>
                    <a:pt x="229" y="441"/>
                  </a:lnTo>
                  <a:lnTo>
                    <a:pt x="239" y="451"/>
                  </a:lnTo>
                  <a:lnTo>
                    <a:pt x="251" y="461"/>
                  </a:lnTo>
                  <a:lnTo>
                    <a:pt x="86" y="509"/>
                  </a:lnTo>
                  <a:lnTo>
                    <a:pt x="77" y="513"/>
                  </a:lnTo>
                  <a:lnTo>
                    <a:pt x="67" y="516"/>
                  </a:lnTo>
                  <a:lnTo>
                    <a:pt x="59" y="522"/>
                  </a:lnTo>
                  <a:lnTo>
                    <a:pt x="50" y="528"/>
                  </a:lnTo>
                  <a:lnTo>
                    <a:pt x="43" y="534"/>
                  </a:lnTo>
                  <a:lnTo>
                    <a:pt x="36" y="542"/>
                  </a:lnTo>
                  <a:lnTo>
                    <a:pt x="30" y="548"/>
                  </a:lnTo>
                  <a:lnTo>
                    <a:pt x="23" y="557"/>
                  </a:lnTo>
                  <a:lnTo>
                    <a:pt x="18" y="565"/>
                  </a:lnTo>
                  <a:lnTo>
                    <a:pt x="13" y="574"/>
                  </a:lnTo>
                  <a:lnTo>
                    <a:pt x="9" y="583"/>
                  </a:lnTo>
                  <a:lnTo>
                    <a:pt x="5" y="593"/>
                  </a:lnTo>
                  <a:lnTo>
                    <a:pt x="3" y="602"/>
                  </a:lnTo>
                  <a:lnTo>
                    <a:pt x="1" y="613"/>
                  </a:lnTo>
                  <a:lnTo>
                    <a:pt x="0" y="623"/>
                  </a:lnTo>
                  <a:lnTo>
                    <a:pt x="0" y="633"/>
                  </a:lnTo>
                  <a:lnTo>
                    <a:pt x="0" y="721"/>
                  </a:lnTo>
                  <a:lnTo>
                    <a:pt x="721" y="721"/>
                  </a:lnTo>
                  <a:lnTo>
                    <a:pt x="721" y="633"/>
                  </a:lnTo>
                  <a:lnTo>
                    <a:pt x="721" y="623"/>
                  </a:lnTo>
                  <a:lnTo>
                    <a:pt x="719" y="613"/>
                  </a:lnTo>
                  <a:lnTo>
                    <a:pt x="717" y="602"/>
                  </a:lnTo>
                  <a:lnTo>
                    <a:pt x="714" y="593"/>
                  </a:lnTo>
                  <a:lnTo>
                    <a:pt x="712" y="583"/>
                  </a:lnTo>
                  <a:lnTo>
                    <a:pt x="706" y="574"/>
                  </a:lnTo>
                  <a:lnTo>
                    <a:pt x="703" y="565"/>
                  </a:lnTo>
                  <a:lnTo>
                    <a:pt x="696" y="557"/>
                  </a:lnTo>
                  <a:lnTo>
                    <a:pt x="691" y="548"/>
                  </a:lnTo>
                  <a:lnTo>
                    <a:pt x="685" y="542"/>
                  </a:lnTo>
                  <a:lnTo>
                    <a:pt x="677" y="534"/>
                  </a:lnTo>
                  <a:lnTo>
                    <a:pt x="669" y="528"/>
                  </a:lnTo>
                  <a:lnTo>
                    <a:pt x="662" y="522"/>
                  </a:lnTo>
                  <a:lnTo>
                    <a:pt x="653" y="516"/>
                  </a:lnTo>
                  <a:lnTo>
                    <a:pt x="644" y="511"/>
                  </a:lnTo>
                  <a:lnTo>
                    <a:pt x="633" y="5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3484">
              <a:extLst>
                <a:ext uri="{FF2B5EF4-FFF2-40B4-BE49-F238E27FC236}">
                  <a16:creationId xmlns:a16="http://schemas.microsoft.com/office/drawing/2014/main" id="{36EBA16C-8B5A-808B-2FF3-43A1A6A1EC3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55288" y="7169150"/>
              <a:ext cx="34925" cy="15875"/>
            </a:xfrm>
            <a:custGeom>
              <a:avLst/>
              <a:gdLst>
                <a:gd name="T0" fmla="*/ 84 w 84"/>
                <a:gd name="T1" fmla="*/ 27 h 40"/>
                <a:gd name="T2" fmla="*/ 83 w 84"/>
                <a:gd name="T3" fmla="*/ 22 h 40"/>
                <a:gd name="T4" fmla="*/ 82 w 84"/>
                <a:gd name="T5" fmla="*/ 17 h 40"/>
                <a:gd name="T6" fmla="*/ 79 w 84"/>
                <a:gd name="T7" fmla="*/ 12 h 40"/>
                <a:gd name="T8" fmla="*/ 77 w 84"/>
                <a:gd name="T9" fmla="*/ 8 h 40"/>
                <a:gd name="T10" fmla="*/ 70 w 84"/>
                <a:gd name="T11" fmla="*/ 4 h 40"/>
                <a:gd name="T12" fmla="*/ 62 w 84"/>
                <a:gd name="T13" fmla="*/ 1 h 40"/>
                <a:gd name="T14" fmla="*/ 53 w 84"/>
                <a:gd name="T15" fmla="*/ 0 h 40"/>
                <a:gd name="T16" fmla="*/ 46 w 84"/>
                <a:gd name="T17" fmla="*/ 0 h 40"/>
                <a:gd name="T18" fmla="*/ 42 w 84"/>
                <a:gd name="T19" fmla="*/ 0 h 40"/>
                <a:gd name="T20" fmla="*/ 38 w 84"/>
                <a:gd name="T21" fmla="*/ 0 h 40"/>
                <a:gd name="T22" fmla="*/ 29 w 84"/>
                <a:gd name="T23" fmla="*/ 0 h 40"/>
                <a:gd name="T24" fmla="*/ 20 w 84"/>
                <a:gd name="T25" fmla="*/ 1 h 40"/>
                <a:gd name="T26" fmla="*/ 12 w 84"/>
                <a:gd name="T27" fmla="*/ 4 h 40"/>
                <a:gd name="T28" fmla="*/ 6 w 84"/>
                <a:gd name="T29" fmla="*/ 8 h 40"/>
                <a:gd name="T30" fmla="*/ 3 w 84"/>
                <a:gd name="T31" fmla="*/ 12 h 40"/>
                <a:gd name="T32" fmla="*/ 1 w 84"/>
                <a:gd name="T33" fmla="*/ 17 h 40"/>
                <a:gd name="T34" fmla="*/ 0 w 84"/>
                <a:gd name="T35" fmla="*/ 22 h 40"/>
                <a:gd name="T36" fmla="*/ 0 w 84"/>
                <a:gd name="T37" fmla="*/ 27 h 40"/>
                <a:gd name="T38" fmla="*/ 0 w 84"/>
                <a:gd name="T39" fmla="*/ 32 h 40"/>
                <a:gd name="T40" fmla="*/ 2 w 84"/>
                <a:gd name="T41" fmla="*/ 36 h 40"/>
                <a:gd name="T42" fmla="*/ 6 w 84"/>
                <a:gd name="T43" fmla="*/ 38 h 40"/>
                <a:gd name="T44" fmla="*/ 11 w 84"/>
                <a:gd name="T45" fmla="*/ 40 h 40"/>
                <a:gd name="T46" fmla="*/ 16 w 84"/>
                <a:gd name="T47" fmla="*/ 38 h 40"/>
                <a:gd name="T48" fmla="*/ 20 w 84"/>
                <a:gd name="T49" fmla="*/ 36 h 40"/>
                <a:gd name="T50" fmla="*/ 23 w 84"/>
                <a:gd name="T51" fmla="*/ 32 h 40"/>
                <a:gd name="T52" fmla="*/ 23 w 84"/>
                <a:gd name="T53" fmla="*/ 27 h 40"/>
                <a:gd name="T54" fmla="*/ 23 w 84"/>
                <a:gd name="T55" fmla="*/ 26 h 40"/>
                <a:gd name="T56" fmla="*/ 23 w 84"/>
                <a:gd name="T57" fmla="*/ 26 h 40"/>
                <a:gd name="T58" fmla="*/ 29 w 84"/>
                <a:gd name="T59" fmla="*/ 24 h 40"/>
                <a:gd name="T60" fmla="*/ 37 w 84"/>
                <a:gd name="T61" fmla="*/ 24 h 40"/>
                <a:gd name="T62" fmla="*/ 42 w 84"/>
                <a:gd name="T63" fmla="*/ 24 h 40"/>
                <a:gd name="T64" fmla="*/ 46 w 84"/>
                <a:gd name="T65" fmla="*/ 24 h 40"/>
                <a:gd name="T66" fmla="*/ 53 w 84"/>
                <a:gd name="T67" fmla="*/ 24 h 40"/>
                <a:gd name="T68" fmla="*/ 60 w 84"/>
                <a:gd name="T69" fmla="*/ 24 h 40"/>
                <a:gd name="T70" fmla="*/ 60 w 84"/>
                <a:gd name="T71" fmla="*/ 26 h 40"/>
                <a:gd name="T72" fmla="*/ 60 w 84"/>
                <a:gd name="T73" fmla="*/ 27 h 40"/>
                <a:gd name="T74" fmla="*/ 61 w 84"/>
                <a:gd name="T75" fmla="*/ 32 h 40"/>
                <a:gd name="T76" fmla="*/ 64 w 84"/>
                <a:gd name="T77" fmla="*/ 36 h 40"/>
                <a:gd name="T78" fmla="*/ 68 w 84"/>
                <a:gd name="T79" fmla="*/ 38 h 40"/>
                <a:gd name="T80" fmla="*/ 71 w 84"/>
                <a:gd name="T81" fmla="*/ 40 h 40"/>
                <a:gd name="T82" fmla="*/ 77 w 84"/>
                <a:gd name="T83" fmla="*/ 38 h 40"/>
                <a:gd name="T84" fmla="*/ 80 w 84"/>
                <a:gd name="T85" fmla="*/ 36 h 40"/>
                <a:gd name="T86" fmla="*/ 83 w 84"/>
                <a:gd name="T87" fmla="*/ 32 h 40"/>
                <a:gd name="T88" fmla="*/ 84 w 84"/>
                <a:gd name="T89" fmla="*/ 2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4" h="40">
                  <a:moveTo>
                    <a:pt x="84" y="27"/>
                  </a:moveTo>
                  <a:lnTo>
                    <a:pt x="83" y="22"/>
                  </a:lnTo>
                  <a:lnTo>
                    <a:pt x="82" y="17"/>
                  </a:lnTo>
                  <a:lnTo>
                    <a:pt x="79" y="12"/>
                  </a:lnTo>
                  <a:lnTo>
                    <a:pt x="77" y="8"/>
                  </a:lnTo>
                  <a:lnTo>
                    <a:pt x="70" y="4"/>
                  </a:lnTo>
                  <a:lnTo>
                    <a:pt x="62" y="1"/>
                  </a:lnTo>
                  <a:lnTo>
                    <a:pt x="53" y="0"/>
                  </a:lnTo>
                  <a:lnTo>
                    <a:pt x="46" y="0"/>
                  </a:lnTo>
                  <a:lnTo>
                    <a:pt x="42" y="0"/>
                  </a:lnTo>
                  <a:lnTo>
                    <a:pt x="38" y="0"/>
                  </a:lnTo>
                  <a:lnTo>
                    <a:pt x="29" y="0"/>
                  </a:lnTo>
                  <a:lnTo>
                    <a:pt x="20" y="1"/>
                  </a:lnTo>
                  <a:lnTo>
                    <a:pt x="12" y="4"/>
                  </a:lnTo>
                  <a:lnTo>
                    <a:pt x="6" y="8"/>
                  </a:lnTo>
                  <a:lnTo>
                    <a:pt x="3" y="12"/>
                  </a:lnTo>
                  <a:lnTo>
                    <a:pt x="1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2" y="36"/>
                  </a:lnTo>
                  <a:lnTo>
                    <a:pt x="6" y="38"/>
                  </a:lnTo>
                  <a:lnTo>
                    <a:pt x="11" y="40"/>
                  </a:lnTo>
                  <a:lnTo>
                    <a:pt x="16" y="38"/>
                  </a:lnTo>
                  <a:lnTo>
                    <a:pt x="20" y="36"/>
                  </a:lnTo>
                  <a:lnTo>
                    <a:pt x="23" y="32"/>
                  </a:lnTo>
                  <a:lnTo>
                    <a:pt x="23" y="27"/>
                  </a:lnTo>
                  <a:lnTo>
                    <a:pt x="23" y="26"/>
                  </a:lnTo>
                  <a:lnTo>
                    <a:pt x="23" y="26"/>
                  </a:lnTo>
                  <a:lnTo>
                    <a:pt x="29" y="24"/>
                  </a:lnTo>
                  <a:lnTo>
                    <a:pt x="37" y="24"/>
                  </a:lnTo>
                  <a:lnTo>
                    <a:pt x="42" y="24"/>
                  </a:lnTo>
                  <a:lnTo>
                    <a:pt x="46" y="24"/>
                  </a:lnTo>
                  <a:lnTo>
                    <a:pt x="53" y="24"/>
                  </a:lnTo>
                  <a:lnTo>
                    <a:pt x="60" y="24"/>
                  </a:lnTo>
                  <a:lnTo>
                    <a:pt x="60" y="26"/>
                  </a:lnTo>
                  <a:lnTo>
                    <a:pt x="60" y="27"/>
                  </a:lnTo>
                  <a:lnTo>
                    <a:pt x="61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1" y="40"/>
                  </a:lnTo>
                  <a:lnTo>
                    <a:pt x="77" y="38"/>
                  </a:lnTo>
                  <a:lnTo>
                    <a:pt x="80" y="36"/>
                  </a:lnTo>
                  <a:lnTo>
                    <a:pt x="83" y="32"/>
                  </a:lnTo>
                  <a:lnTo>
                    <a:pt x="84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3485">
              <a:extLst>
                <a:ext uri="{FF2B5EF4-FFF2-40B4-BE49-F238E27FC236}">
                  <a16:creationId xmlns:a16="http://schemas.microsoft.com/office/drawing/2014/main" id="{5DAB7A56-870E-9E7B-4487-5DFCE1816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604500" y="7169150"/>
              <a:ext cx="33337" cy="15875"/>
            </a:xfrm>
            <a:custGeom>
              <a:avLst/>
              <a:gdLst>
                <a:gd name="T0" fmla="*/ 25 w 85"/>
                <a:gd name="T1" fmla="*/ 27 h 40"/>
                <a:gd name="T2" fmla="*/ 25 w 85"/>
                <a:gd name="T3" fmla="*/ 26 h 40"/>
                <a:gd name="T4" fmla="*/ 25 w 85"/>
                <a:gd name="T5" fmla="*/ 26 h 40"/>
                <a:gd name="T6" fmla="*/ 31 w 85"/>
                <a:gd name="T7" fmla="*/ 24 h 40"/>
                <a:gd name="T8" fmla="*/ 39 w 85"/>
                <a:gd name="T9" fmla="*/ 24 h 40"/>
                <a:gd name="T10" fmla="*/ 43 w 85"/>
                <a:gd name="T11" fmla="*/ 24 h 40"/>
                <a:gd name="T12" fmla="*/ 47 w 85"/>
                <a:gd name="T13" fmla="*/ 24 h 40"/>
                <a:gd name="T14" fmla="*/ 56 w 85"/>
                <a:gd name="T15" fmla="*/ 24 h 40"/>
                <a:gd name="T16" fmla="*/ 61 w 85"/>
                <a:gd name="T17" fmla="*/ 24 h 40"/>
                <a:gd name="T18" fmla="*/ 61 w 85"/>
                <a:gd name="T19" fmla="*/ 26 h 40"/>
                <a:gd name="T20" fmla="*/ 61 w 85"/>
                <a:gd name="T21" fmla="*/ 27 h 40"/>
                <a:gd name="T22" fmla="*/ 62 w 85"/>
                <a:gd name="T23" fmla="*/ 32 h 40"/>
                <a:gd name="T24" fmla="*/ 64 w 85"/>
                <a:gd name="T25" fmla="*/ 36 h 40"/>
                <a:gd name="T26" fmla="*/ 68 w 85"/>
                <a:gd name="T27" fmla="*/ 38 h 40"/>
                <a:gd name="T28" fmla="*/ 73 w 85"/>
                <a:gd name="T29" fmla="*/ 40 h 40"/>
                <a:gd name="T30" fmla="*/ 77 w 85"/>
                <a:gd name="T31" fmla="*/ 38 h 40"/>
                <a:gd name="T32" fmla="*/ 81 w 85"/>
                <a:gd name="T33" fmla="*/ 36 h 40"/>
                <a:gd name="T34" fmla="*/ 84 w 85"/>
                <a:gd name="T35" fmla="*/ 32 h 40"/>
                <a:gd name="T36" fmla="*/ 85 w 85"/>
                <a:gd name="T37" fmla="*/ 27 h 40"/>
                <a:gd name="T38" fmla="*/ 85 w 85"/>
                <a:gd name="T39" fmla="*/ 22 h 40"/>
                <a:gd name="T40" fmla="*/ 84 w 85"/>
                <a:gd name="T41" fmla="*/ 17 h 40"/>
                <a:gd name="T42" fmla="*/ 81 w 85"/>
                <a:gd name="T43" fmla="*/ 12 h 40"/>
                <a:gd name="T44" fmla="*/ 77 w 85"/>
                <a:gd name="T45" fmla="*/ 8 h 40"/>
                <a:gd name="T46" fmla="*/ 71 w 85"/>
                <a:gd name="T47" fmla="*/ 4 h 40"/>
                <a:gd name="T48" fmla="*/ 63 w 85"/>
                <a:gd name="T49" fmla="*/ 1 h 40"/>
                <a:gd name="T50" fmla="*/ 56 w 85"/>
                <a:gd name="T51" fmla="*/ 0 h 40"/>
                <a:gd name="T52" fmla="*/ 47 w 85"/>
                <a:gd name="T53" fmla="*/ 0 h 40"/>
                <a:gd name="T54" fmla="*/ 43 w 85"/>
                <a:gd name="T55" fmla="*/ 0 h 40"/>
                <a:gd name="T56" fmla="*/ 39 w 85"/>
                <a:gd name="T57" fmla="*/ 0 h 40"/>
                <a:gd name="T58" fmla="*/ 30 w 85"/>
                <a:gd name="T59" fmla="*/ 0 h 40"/>
                <a:gd name="T60" fmla="*/ 22 w 85"/>
                <a:gd name="T61" fmla="*/ 1 h 40"/>
                <a:gd name="T62" fmla="*/ 14 w 85"/>
                <a:gd name="T63" fmla="*/ 4 h 40"/>
                <a:gd name="T64" fmla="*/ 8 w 85"/>
                <a:gd name="T65" fmla="*/ 8 h 40"/>
                <a:gd name="T66" fmla="*/ 4 w 85"/>
                <a:gd name="T67" fmla="*/ 12 h 40"/>
                <a:gd name="T68" fmla="*/ 2 w 85"/>
                <a:gd name="T69" fmla="*/ 17 h 40"/>
                <a:gd name="T70" fmla="*/ 0 w 85"/>
                <a:gd name="T71" fmla="*/ 22 h 40"/>
                <a:gd name="T72" fmla="*/ 0 w 85"/>
                <a:gd name="T73" fmla="*/ 27 h 40"/>
                <a:gd name="T74" fmla="*/ 2 w 85"/>
                <a:gd name="T75" fmla="*/ 32 h 40"/>
                <a:gd name="T76" fmla="*/ 4 w 85"/>
                <a:gd name="T77" fmla="*/ 36 h 40"/>
                <a:gd name="T78" fmla="*/ 8 w 85"/>
                <a:gd name="T79" fmla="*/ 38 h 40"/>
                <a:gd name="T80" fmla="*/ 12 w 85"/>
                <a:gd name="T81" fmla="*/ 40 h 40"/>
                <a:gd name="T82" fmla="*/ 17 w 85"/>
                <a:gd name="T83" fmla="*/ 38 h 40"/>
                <a:gd name="T84" fmla="*/ 21 w 85"/>
                <a:gd name="T85" fmla="*/ 36 h 40"/>
                <a:gd name="T86" fmla="*/ 23 w 85"/>
                <a:gd name="T87" fmla="*/ 32 h 40"/>
                <a:gd name="T88" fmla="*/ 25 w 85"/>
                <a:gd name="T89" fmla="*/ 27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40">
                  <a:moveTo>
                    <a:pt x="25" y="27"/>
                  </a:moveTo>
                  <a:lnTo>
                    <a:pt x="25" y="26"/>
                  </a:lnTo>
                  <a:lnTo>
                    <a:pt x="25" y="26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3" y="24"/>
                  </a:lnTo>
                  <a:lnTo>
                    <a:pt x="47" y="24"/>
                  </a:lnTo>
                  <a:lnTo>
                    <a:pt x="56" y="24"/>
                  </a:lnTo>
                  <a:lnTo>
                    <a:pt x="61" y="24"/>
                  </a:lnTo>
                  <a:lnTo>
                    <a:pt x="61" y="26"/>
                  </a:lnTo>
                  <a:lnTo>
                    <a:pt x="61" y="27"/>
                  </a:lnTo>
                  <a:lnTo>
                    <a:pt x="62" y="32"/>
                  </a:lnTo>
                  <a:lnTo>
                    <a:pt x="64" y="36"/>
                  </a:lnTo>
                  <a:lnTo>
                    <a:pt x="68" y="38"/>
                  </a:lnTo>
                  <a:lnTo>
                    <a:pt x="73" y="40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5" y="27"/>
                  </a:lnTo>
                  <a:lnTo>
                    <a:pt x="85" y="22"/>
                  </a:lnTo>
                  <a:lnTo>
                    <a:pt x="84" y="17"/>
                  </a:lnTo>
                  <a:lnTo>
                    <a:pt x="81" y="12"/>
                  </a:lnTo>
                  <a:lnTo>
                    <a:pt x="77" y="8"/>
                  </a:lnTo>
                  <a:lnTo>
                    <a:pt x="71" y="4"/>
                  </a:lnTo>
                  <a:lnTo>
                    <a:pt x="63" y="1"/>
                  </a:lnTo>
                  <a:lnTo>
                    <a:pt x="56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0" y="0"/>
                  </a:lnTo>
                  <a:lnTo>
                    <a:pt x="22" y="1"/>
                  </a:lnTo>
                  <a:lnTo>
                    <a:pt x="14" y="4"/>
                  </a:lnTo>
                  <a:lnTo>
                    <a:pt x="8" y="8"/>
                  </a:lnTo>
                  <a:lnTo>
                    <a:pt x="4" y="12"/>
                  </a:lnTo>
                  <a:lnTo>
                    <a:pt x="2" y="17"/>
                  </a:lnTo>
                  <a:lnTo>
                    <a:pt x="0" y="22"/>
                  </a:lnTo>
                  <a:lnTo>
                    <a:pt x="0" y="27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2" y="40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2" name="Group 127">
            <a:extLst>
              <a:ext uri="{FF2B5EF4-FFF2-40B4-BE49-F238E27FC236}">
                <a16:creationId xmlns:a16="http://schemas.microsoft.com/office/drawing/2014/main" id="{6B729EAA-9830-0314-9316-C40D2690563B}"/>
              </a:ext>
            </a:extLst>
          </p:cNvPr>
          <p:cNvGrpSpPr/>
          <p:nvPr/>
        </p:nvGrpSpPr>
        <p:grpSpPr>
          <a:xfrm>
            <a:off x="3598967" y="2616975"/>
            <a:ext cx="285749" cy="280988"/>
            <a:chOff x="8739188" y="7072313"/>
            <a:chExt cx="285749" cy="280988"/>
          </a:xfrm>
          <a:solidFill>
            <a:schemeClr val="bg1"/>
          </a:solidFill>
        </p:grpSpPr>
        <p:sp>
          <p:nvSpPr>
            <p:cNvPr id="53" name="Freeform 3486">
              <a:extLst>
                <a:ext uri="{FF2B5EF4-FFF2-40B4-BE49-F238E27FC236}">
                  <a16:creationId xmlns:a16="http://schemas.microsoft.com/office/drawing/2014/main" id="{B422DEE2-EE5C-EFA2-399F-0A7E3BABCD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45538" y="7072313"/>
              <a:ext cx="273050" cy="263525"/>
            </a:xfrm>
            <a:custGeom>
              <a:avLst/>
              <a:gdLst>
                <a:gd name="T0" fmla="*/ 193 w 690"/>
                <a:gd name="T1" fmla="*/ 319 h 664"/>
                <a:gd name="T2" fmla="*/ 172 w 690"/>
                <a:gd name="T3" fmla="*/ 296 h 664"/>
                <a:gd name="T4" fmla="*/ 182 w 690"/>
                <a:gd name="T5" fmla="*/ 256 h 664"/>
                <a:gd name="T6" fmla="*/ 203 w 690"/>
                <a:gd name="T7" fmla="*/ 247 h 664"/>
                <a:gd name="T8" fmla="*/ 262 w 690"/>
                <a:gd name="T9" fmla="*/ 188 h 664"/>
                <a:gd name="T10" fmla="*/ 311 w 690"/>
                <a:gd name="T11" fmla="*/ 172 h 664"/>
                <a:gd name="T12" fmla="*/ 351 w 690"/>
                <a:gd name="T13" fmla="*/ 148 h 664"/>
                <a:gd name="T14" fmla="*/ 395 w 690"/>
                <a:gd name="T15" fmla="*/ 180 h 664"/>
                <a:gd name="T16" fmla="*/ 456 w 690"/>
                <a:gd name="T17" fmla="*/ 190 h 664"/>
                <a:gd name="T18" fmla="*/ 492 w 690"/>
                <a:gd name="T19" fmla="*/ 251 h 664"/>
                <a:gd name="T20" fmla="*/ 514 w 690"/>
                <a:gd name="T21" fmla="*/ 265 h 664"/>
                <a:gd name="T22" fmla="*/ 511 w 690"/>
                <a:gd name="T23" fmla="*/ 311 h 664"/>
                <a:gd name="T24" fmla="*/ 488 w 690"/>
                <a:gd name="T25" fmla="*/ 321 h 664"/>
                <a:gd name="T26" fmla="*/ 469 w 690"/>
                <a:gd name="T27" fmla="*/ 374 h 664"/>
                <a:gd name="T28" fmla="*/ 420 w 690"/>
                <a:gd name="T29" fmla="*/ 429 h 664"/>
                <a:gd name="T30" fmla="*/ 331 w 690"/>
                <a:gd name="T31" fmla="*/ 464 h 664"/>
                <a:gd name="T32" fmla="*/ 249 w 690"/>
                <a:gd name="T33" fmla="*/ 410 h 664"/>
                <a:gd name="T34" fmla="*/ 209 w 690"/>
                <a:gd name="T35" fmla="*/ 346 h 664"/>
                <a:gd name="T36" fmla="*/ 483 w 690"/>
                <a:gd name="T37" fmla="*/ 545 h 664"/>
                <a:gd name="T38" fmla="*/ 523 w 690"/>
                <a:gd name="T39" fmla="*/ 491 h 664"/>
                <a:gd name="T40" fmla="*/ 512 w 690"/>
                <a:gd name="T41" fmla="*/ 466 h 664"/>
                <a:gd name="T42" fmla="*/ 447 w 690"/>
                <a:gd name="T43" fmla="*/ 438 h 664"/>
                <a:gd name="T44" fmla="*/ 497 w 690"/>
                <a:gd name="T45" fmla="*/ 392 h 664"/>
                <a:gd name="T46" fmla="*/ 541 w 690"/>
                <a:gd name="T47" fmla="*/ 425 h 664"/>
                <a:gd name="T48" fmla="*/ 606 w 690"/>
                <a:gd name="T49" fmla="*/ 434 h 664"/>
                <a:gd name="T50" fmla="*/ 648 w 690"/>
                <a:gd name="T51" fmla="*/ 418 h 664"/>
                <a:gd name="T52" fmla="*/ 683 w 690"/>
                <a:gd name="T53" fmla="*/ 377 h 664"/>
                <a:gd name="T54" fmla="*/ 688 w 690"/>
                <a:gd name="T55" fmla="*/ 355 h 664"/>
                <a:gd name="T56" fmla="*/ 670 w 690"/>
                <a:gd name="T57" fmla="*/ 348 h 664"/>
                <a:gd name="T58" fmla="*/ 639 w 690"/>
                <a:gd name="T59" fmla="*/ 325 h 664"/>
                <a:gd name="T60" fmla="*/ 609 w 690"/>
                <a:gd name="T61" fmla="*/ 238 h 664"/>
                <a:gd name="T62" fmla="*/ 568 w 690"/>
                <a:gd name="T63" fmla="*/ 93 h 664"/>
                <a:gd name="T64" fmla="*/ 532 w 690"/>
                <a:gd name="T65" fmla="*/ 34 h 664"/>
                <a:gd name="T66" fmla="*/ 467 w 690"/>
                <a:gd name="T67" fmla="*/ 2 h 664"/>
                <a:gd name="T68" fmla="*/ 369 w 690"/>
                <a:gd name="T69" fmla="*/ 20 h 664"/>
                <a:gd name="T70" fmla="*/ 258 w 690"/>
                <a:gd name="T71" fmla="*/ 2 h 664"/>
                <a:gd name="T72" fmla="*/ 178 w 690"/>
                <a:gd name="T73" fmla="*/ 18 h 664"/>
                <a:gd name="T74" fmla="*/ 135 w 690"/>
                <a:gd name="T75" fmla="*/ 67 h 664"/>
                <a:gd name="T76" fmla="*/ 94 w 690"/>
                <a:gd name="T77" fmla="*/ 180 h 664"/>
                <a:gd name="T78" fmla="*/ 59 w 690"/>
                <a:gd name="T79" fmla="*/ 307 h 664"/>
                <a:gd name="T80" fmla="*/ 33 w 690"/>
                <a:gd name="T81" fmla="*/ 343 h 664"/>
                <a:gd name="T82" fmla="*/ 5 w 690"/>
                <a:gd name="T83" fmla="*/ 351 h 664"/>
                <a:gd name="T84" fmla="*/ 0 w 690"/>
                <a:gd name="T85" fmla="*/ 362 h 664"/>
                <a:gd name="T86" fmla="*/ 20 w 690"/>
                <a:gd name="T87" fmla="*/ 398 h 664"/>
                <a:gd name="T88" fmla="*/ 59 w 690"/>
                <a:gd name="T89" fmla="*/ 427 h 664"/>
                <a:gd name="T90" fmla="*/ 126 w 690"/>
                <a:gd name="T91" fmla="*/ 433 h 664"/>
                <a:gd name="T92" fmla="*/ 178 w 690"/>
                <a:gd name="T93" fmla="*/ 407 h 664"/>
                <a:gd name="T94" fmla="*/ 220 w 690"/>
                <a:gd name="T95" fmla="*/ 414 h 664"/>
                <a:gd name="T96" fmla="*/ 205 w 690"/>
                <a:gd name="T97" fmla="*/ 457 h 664"/>
                <a:gd name="T98" fmla="*/ 164 w 690"/>
                <a:gd name="T99" fmla="*/ 477 h 664"/>
                <a:gd name="T100" fmla="*/ 181 w 690"/>
                <a:gd name="T101" fmla="*/ 519 h 664"/>
                <a:gd name="T102" fmla="*/ 255 w 690"/>
                <a:gd name="T103" fmla="*/ 582 h 664"/>
                <a:gd name="T104" fmla="*/ 338 w 690"/>
                <a:gd name="T105" fmla="*/ 653 h 664"/>
                <a:gd name="T106" fmla="*/ 383 w 690"/>
                <a:gd name="T107" fmla="*/ 621 h 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90" h="664">
                  <a:moveTo>
                    <a:pt x="205" y="329"/>
                  </a:moveTo>
                  <a:lnTo>
                    <a:pt x="204" y="325"/>
                  </a:lnTo>
                  <a:lnTo>
                    <a:pt x="202" y="321"/>
                  </a:lnTo>
                  <a:lnTo>
                    <a:pt x="198" y="320"/>
                  </a:lnTo>
                  <a:lnTo>
                    <a:pt x="193" y="319"/>
                  </a:lnTo>
                  <a:lnTo>
                    <a:pt x="187" y="317"/>
                  </a:lnTo>
                  <a:lnTo>
                    <a:pt x="182" y="315"/>
                  </a:lnTo>
                  <a:lnTo>
                    <a:pt x="178" y="311"/>
                  </a:lnTo>
                  <a:lnTo>
                    <a:pt x="176" y="306"/>
                  </a:lnTo>
                  <a:lnTo>
                    <a:pt x="172" y="296"/>
                  </a:lnTo>
                  <a:lnTo>
                    <a:pt x="171" y="285"/>
                  </a:lnTo>
                  <a:lnTo>
                    <a:pt x="172" y="275"/>
                  </a:lnTo>
                  <a:lnTo>
                    <a:pt x="176" y="265"/>
                  </a:lnTo>
                  <a:lnTo>
                    <a:pt x="178" y="260"/>
                  </a:lnTo>
                  <a:lnTo>
                    <a:pt x="182" y="256"/>
                  </a:lnTo>
                  <a:lnTo>
                    <a:pt x="187" y="253"/>
                  </a:lnTo>
                  <a:lnTo>
                    <a:pt x="193" y="252"/>
                  </a:lnTo>
                  <a:lnTo>
                    <a:pt x="198" y="251"/>
                  </a:lnTo>
                  <a:lnTo>
                    <a:pt x="200" y="249"/>
                  </a:lnTo>
                  <a:lnTo>
                    <a:pt x="203" y="247"/>
                  </a:lnTo>
                  <a:lnTo>
                    <a:pt x="205" y="243"/>
                  </a:lnTo>
                  <a:lnTo>
                    <a:pt x="218" y="192"/>
                  </a:lnTo>
                  <a:lnTo>
                    <a:pt x="234" y="190"/>
                  </a:lnTo>
                  <a:lnTo>
                    <a:pt x="249" y="189"/>
                  </a:lnTo>
                  <a:lnTo>
                    <a:pt x="262" y="188"/>
                  </a:lnTo>
                  <a:lnTo>
                    <a:pt x="275" y="185"/>
                  </a:lnTo>
                  <a:lnTo>
                    <a:pt x="285" y="183"/>
                  </a:lnTo>
                  <a:lnTo>
                    <a:pt x="294" y="180"/>
                  </a:lnTo>
                  <a:lnTo>
                    <a:pt x="303" y="176"/>
                  </a:lnTo>
                  <a:lnTo>
                    <a:pt x="311" y="172"/>
                  </a:lnTo>
                  <a:lnTo>
                    <a:pt x="324" y="165"/>
                  </a:lnTo>
                  <a:lnTo>
                    <a:pt x="333" y="157"/>
                  </a:lnTo>
                  <a:lnTo>
                    <a:pt x="339" y="148"/>
                  </a:lnTo>
                  <a:lnTo>
                    <a:pt x="344" y="140"/>
                  </a:lnTo>
                  <a:lnTo>
                    <a:pt x="351" y="148"/>
                  </a:lnTo>
                  <a:lnTo>
                    <a:pt x="357" y="157"/>
                  </a:lnTo>
                  <a:lnTo>
                    <a:pt x="366" y="165"/>
                  </a:lnTo>
                  <a:lnTo>
                    <a:pt x="379" y="172"/>
                  </a:lnTo>
                  <a:lnTo>
                    <a:pt x="386" y="176"/>
                  </a:lnTo>
                  <a:lnTo>
                    <a:pt x="395" y="180"/>
                  </a:lnTo>
                  <a:lnTo>
                    <a:pt x="404" y="183"/>
                  </a:lnTo>
                  <a:lnTo>
                    <a:pt x="415" y="185"/>
                  </a:lnTo>
                  <a:lnTo>
                    <a:pt x="428" y="188"/>
                  </a:lnTo>
                  <a:lnTo>
                    <a:pt x="440" y="189"/>
                  </a:lnTo>
                  <a:lnTo>
                    <a:pt x="456" y="190"/>
                  </a:lnTo>
                  <a:lnTo>
                    <a:pt x="471" y="192"/>
                  </a:lnTo>
                  <a:lnTo>
                    <a:pt x="484" y="243"/>
                  </a:lnTo>
                  <a:lnTo>
                    <a:pt x="487" y="247"/>
                  </a:lnTo>
                  <a:lnTo>
                    <a:pt x="489" y="249"/>
                  </a:lnTo>
                  <a:lnTo>
                    <a:pt x="492" y="251"/>
                  </a:lnTo>
                  <a:lnTo>
                    <a:pt x="496" y="252"/>
                  </a:lnTo>
                  <a:lnTo>
                    <a:pt x="502" y="253"/>
                  </a:lnTo>
                  <a:lnTo>
                    <a:pt x="507" y="256"/>
                  </a:lnTo>
                  <a:lnTo>
                    <a:pt x="511" y="260"/>
                  </a:lnTo>
                  <a:lnTo>
                    <a:pt x="514" y="265"/>
                  </a:lnTo>
                  <a:lnTo>
                    <a:pt x="517" y="275"/>
                  </a:lnTo>
                  <a:lnTo>
                    <a:pt x="519" y="285"/>
                  </a:lnTo>
                  <a:lnTo>
                    <a:pt x="517" y="296"/>
                  </a:lnTo>
                  <a:lnTo>
                    <a:pt x="514" y="306"/>
                  </a:lnTo>
                  <a:lnTo>
                    <a:pt x="511" y="311"/>
                  </a:lnTo>
                  <a:lnTo>
                    <a:pt x="507" y="315"/>
                  </a:lnTo>
                  <a:lnTo>
                    <a:pt x="502" y="317"/>
                  </a:lnTo>
                  <a:lnTo>
                    <a:pt x="496" y="319"/>
                  </a:lnTo>
                  <a:lnTo>
                    <a:pt x="492" y="320"/>
                  </a:lnTo>
                  <a:lnTo>
                    <a:pt x="488" y="321"/>
                  </a:lnTo>
                  <a:lnTo>
                    <a:pt x="485" y="325"/>
                  </a:lnTo>
                  <a:lnTo>
                    <a:pt x="484" y="329"/>
                  </a:lnTo>
                  <a:lnTo>
                    <a:pt x="480" y="346"/>
                  </a:lnTo>
                  <a:lnTo>
                    <a:pt x="475" y="360"/>
                  </a:lnTo>
                  <a:lnTo>
                    <a:pt x="469" y="374"/>
                  </a:lnTo>
                  <a:lnTo>
                    <a:pt x="460" y="388"/>
                  </a:lnTo>
                  <a:lnTo>
                    <a:pt x="451" y="400"/>
                  </a:lnTo>
                  <a:lnTo>
                    <a:pt x="440" y="410"/>
                  </a:lnTo>
                  <a:lnTo>
                    <a:pt x="430" y="420"/>
                  </a:lnTo>
                  <a:lnTo>
                    <a:pt x="420" y="429"/>
                  </a:lnTo>
                  <a:lnTo>
                    <a:pt x="397" y="445"/>
                  </a:lnTo>
                  <a:lnTo>
                    <a:pt x="376" y="456"/>
                  </a:lnTo>
                  <a:lnTo>
                    <a:pt x="358" y="464"/>
                  </a:lnTo>
                  <a:lnTo>
                    <a:pt x="344" y="469"/>
                  </a:lnTo>
                  <a:lnTo>
                    <a:pt x="331" y="464"/>
                  </a:lnTo>
                  <a:lnTo>
                    <a:pt x="313" y="456"/>
                  </a:lnTo>
                  <a:lnTo>
                    <a:pt x="293" y="445"/>
                  </a:lnTo>
                  <a:lnTo>
                    <a:pt x="270" y="429"/>
                  </a:lnTo>
                  <a:lnTo>
                    <a:pt x="259" y="420"/>
                  </a:lnTo>
                  <a:lnTo>
                    <a:pt x="249" y="410"/>
                  </a:lnTo>
                  <a:lnTo>
                    <a:pt x="239" y="400"/>
                  </a:lnTo>
                  <a:lnTo>
                    <a:pt x="230" y="388"/>
                  </a:lnTo>
                  <a:lnTo>
                    <a:pt x="221" y="374"/>
                  </a:lnTo>
                  <a:lnTo>
                    <a:pt x="214" y="360"/>
                  </a:lnTo>
                  <a:lnTo>
                    <a:pt x="209" y="346"/>
                  </a:lnTo>
                  <a:lnTo>
                    <a:pt x="205" y="329"/>
                  </a:lnTo>
                  <a:close/>
                  <a:moveTo>
                    <a:pt x="434" y="582"/>
                  </a:moveTo>
                  <a:lnTo>
                    <a:pt x="451" y="570"/>
                  </a:lnTo>
                  <a:lnTo>
                    <a:pt x="467" y="558"/>
                  </a:lnTo>
                  <a:lnTo>
                    <a:pt x="483" y="545"/>
                  </a:lnTo>
                  <a:lnTo>
                    <a:pt x="496" y="532"/>
                  </a:lnTo>
                  <a:lnTo>
                    <a:pt x="508" y="519"/>
                  </a:lnTo>
                  <a:lnTo>
                    <a:pt x="517" y="505"/>
                  </a:lnTo>
                  <a:lnTo>
                    <a:pt x="520" y="499"/>
                  </a:lnTo>
                  <a:lnTo>
                    <a:pt x="523" y="491"/>
                  </a:lnTo>
                  <a:lnTo>
                    <a:pt x="524" y="484"/>
                  </a:lnTo>
                  <a:lnTo>
                    <a:pt x="525" y="477"/>
                  </a:lnTo>
                  <a:lnTo>
                    <a:pt x="525" y="474"/>
                  </a:lnTo>
                  <a:lnTo>
                    <a:pt x="526" y="472"/>
                  </a:lnTo>
                  <a:lnTo>
                    <a:pt x="512" y="466"/>
                  </a:lnTo>
                  <a:lnTo>
                    <a:pt x="498" y="460"/>
                  </a:lnTo>
                  <a:lnTo>
                    <a:pt x="484" y="454"/>
                  </a:lnTo>
                  <a:lnTo>
                    <a:pt x="470" y="447"/>
                  </a:lnTo>
                  <a:lnTo>
                    <a:pt x="458" y="443"/>
                  </a:lnTo>
                  <a:lnTo>
                    <a:pt x="447" y="438"/>
                  </a:lnTo>
                  <a:lnTo>
                    <a:pt x="460" y="425"/>
                  </a:lnTo>
                  <a:lnTo>
                    <a:pt x="471" y="412"/>
                  </a:lnTo>
                  <a:lnTo>
                    <a:pt x="482" y="398"/>
                  </a:lnTo>
                  <a:lnTo>
                    <a:pt x="491" y="383"/>
                  </a:lnTo>
                  <a:lnTo>
                    <a:pt x="497" y="392"/>
                  </a:lnTo>
                  <a:lnTo>
                    <a:pt x="503" y="400"/>
                  </a:lnTo>
                  <a:lnTo>
                    <a:pt x="511" y="407"/>
                  </a:lnTo>
                  <a:lnTo>
                    <a:pt x="520" y="415"/>
                  </a:lnTo>
                  <a:lnTo>
                    <a:pt x="530" y="420"/>
                  </a:lnTo>
                  <a:lnTo>
                    <a:pt x="541" y="425"/>
                  </a:lnTo>
                  <a:lnTo>
                    <a:pt x="552" y="430"/>
                  </a:lnTo>
                  <a:lnTo>
                    <a:pt x="564" y="433"/>
                  </a:lnTo>
                  <a:lnTo>
                    <a:pt x="580" y="436"/>
                  </a:lnTo>
                  <a:lnTo>
                    <a:pt x="598" y="436"/>
                  </a:lnTo>
                  <a:lnTo>
                    <a:pt x="606" y="434"/>
                  </a:lnTo>
                  <a:lnTo>
                    <a:pt x="615" y="432"/>
                  </a:lnTo>
                  <a:lnTo>
                    <a:pt x="624" y="429"/>
                  </a:lnTo>
                  <a:lnTo>
                    <a:pt x="633" y="427"/>
                  </a:lnTo>
                  <a:lnTo>
                    <a:pt x="641" y="423"/>
                  </a:lnTo>
                  <a:lnTo>
                    <a:pt x="648" y="418"/>
                  </a:lnTo>
                  <a:lnTo>
                    <a:pt x="657" y="411"/>
                  </a:lnTo>
                  <a:lnTo>
                    <a:pt x="664" y="405"/>
                  </a:lnTo>
                  <a:lnTo>
                    <a:pt x="672" y="396"/>
                  </a:lnTo>
                  <a:lnTo>
                    <a:pt x="678" y="387"/>
                  </a:lnTo>
                  <a:lnTo>
                    <a:pt x="683" y="377"/>
                  </a:lnTo>
                  <a:lnTo>
                    <a:pt x="690" y="366"/>
                  </a:lnTo>
                  <a:lnTo>
                    <a:pt x="690" y="362"/>
                  </a:lnTo>
                  <a:lnTo>
                    <a:pt x="690" y="360"/>
                  </a:lnTo>
                  <a:lnTo>
                    <a:pt x="690" y="357"/>
                  </a:lnTo>
                  <a:lnTo>
                    <a:pt x="688" y="355"/>
                  </a:lnTo>
                  <a:lnTo>
                    <a:pt x="686" y="352"/>
                  </a:lnTo>
                  <a:lnTo>
                    <a:pt x="684" y="351"/>
                  </a:lnTo>
                  <a:lnTo>
                    <a:pt x="681" y="350"/>
                  </a:lnTo>
                  <a:lnTo>
                    <a:pt x="678" y="350"/>
                  </a:lnTo>
                  <a:lnTo>
                    <a:pt x="670" y="348"/>
                  </a:lnTo>
                  <a:lnTo>
                    <a:pt x="663" y="346"/>
                  </a:lnTo>
                  <a:lnTo>
                    <a:pt x="656" y="343"/>
                  </a:lnTo>
                  <a:lnTo>
                    <a:pt x="651" y="338"/>
                  </a:lnTo>
                  <a:lnTo>
                    <a:pt x="645" y="332"/>
                  </a:lnTo>
                  <a:lnTo>
                    <a:pt x="639" y="325"/>
                  </a:lnTo>
                  <a:lnTo>
                    <a:pt x="634" y="316"/>
                  </a:lnTo>
                  <a:lnTo>
                    <a:pt x="630" y="307"/>
                  </a:lnTo>
                  <a:lnTo>
                    <a:pt x="623" y="287"/>
                  </a:lnTo>
                  <a:lnTo>
                    <a:pt x="615" y="264"/>
                  </a:lnTo>
                  <a:lnTo>
                    <a:pt x="609" y="238"/>
                  </a:lnTo>
                  <a:lnTo>
                    <a:pt x="602" y="210"/>
                  </a:lnTo>
                  <a:lnTo>
                    <a:pt x="596" y="180"/>
                  </a:lnTo>
                  <a:lnTo>
                    <a:pt x="588" y="149"/>
                  </a:lnTo>
                  <a:lnTo>
                    <a:pt x="579" y="121"/>
                  </a:lnTo>
                  <a:lnTo>
                    <a:pt x="568" y="93"/>
                  </a:lnTo>
                  <a:lnTo>
                    <a:pt x="562" y="79"/>
                  </a:lnTo>
                  <a:lnTo>
                    <a:pt x="555" y="67"/>
                  </a:lnTo>
                  <a:lnTo>
                    <a:pt x="548" y="55"/>
                  </a:lnTo>
                  <a:lnTo>
                    <a:pt x="539" y="44"/>
                  </a:lnTo>
                  <a:lnTo>
                    <a:pt x="532" y="34"/>
                  </a:lnTo>
                  <a:lnTo>
                    <a:pt x="521" y="26"/>
                  </a:lnTo>
                  <a:lnTo>
                    <a:pt x="511" y="18"/>
                  </a:lnTo>
                  <a:lnTo>
                    <a:pt x="500" y="12"/>
                  </a:lnTo>
                  <a:lnTo>
                    <a:pt x="484" y="5"/>
                  </a:lnTo>
                  <a:lnTo>
                    <a:pt x="467" y="2"/>
                  </a:lnTo>
                  <a:lnTo>
                    <a:pt x="449" y="0"/>
                  </a:lnTo>
                  <a:lnTo>
                    <a:pt x="431" y="2"/>
                  </a:lnTo>
                  <a:lnTo>
                    <a:pt x="411" y="5"/>
                  </a:lnTo>
                  <a:lnTo>
                    <a:pt x="390" y="11"/>
                  </a:lnTo>
                  <a:lnTo>
                    <a:pt x="369" y="20"/>
                  </a:lnTo>
                  <a:lnTo>
                    <a:pt x="344" y="30"/>
                  </a:lnTo>
                  <a:lnTo>
                    <a:pt x="321" y="20"/>
                  </a:lnTo>
                  <a:lnTo>
                    <a:pt x="299" y="11"/>
                  </a:lnTo>
                  <a:lnTo>
                    <a:pt x="279" y="5"/>
                  </a:lnTo>
                  <a:lnTo>
                    <a:pt x="258" y="2"/>
                  </a:lnTo>
                  <a:lnTo>
                    <a:pt x="240" y="0"/>
                  </a:lnTo>
                  <a:lnTo>
                    <a:pt x="222" y="2"/>
                  </a:lnTo>
                  <a:lnTo>
                    <a:pt x="205" y="5"/>
                  </a:lnTo>
                  <a:lnTo>
                    <a:pt x="190" y="12"/>
                  </a:lnTo>
                  <a:lnTo>
                    <a:pt x="178" y="18"/>
                  </a:lnTo>
                  <a:lnTo>
                    <a:pt x="168" y="26"/>
                  </a:lnTo>
                  <a:lnTo>
                    <a:pt x="158" y="34"/>
                  </a:lnTo>
                  <a:lnTo>
                    <a:pt x="150" y="44"/>
                  </a:lnTo>
                  <a:lnTo>
                    <a:pt x="141" y="55"/>
                  </a:lnTo>
                  <a:lnTo>
                    <a:pt x="135" y="67"/>
                  </a:lnTo>
                  <a:lnTo>
                    <a:pt x="127" y="79"/>
                  </a:lnTo>
                  <a:lnTo>
                    <a:pt x="122" y="93"/>
                  </a:lnTo>
                  <a:lnTo>
                    <a:pt x="110" y="121"/>
                  </a:lnTo>
                  <a:lnTo>
                    <a:pt x="101" y="149"/>
                  </a:lnTo>
                  <a:lnTo>
                    <a:pt x="94" y="180"/>
                  </a:lnTo>
                  <a:lnTo>
                    <a:pt x="87" y="210"/>
                  </a:lnTo>
                  <a:lnTo>
                    <a:pt x="81" y="238"/>
                  </a:lnTo>
                  <a:lnTo>
                    <a:pt x="74" y="264"/>
                  </a:lnTo>
                  <a:lnTo>
                    <a:pt x="67" y="287"/>
                  </a:lnTo>
                  <a:lnTo>
                    <a:pt x="59" y="307"/>
                  </a:lnTo>
                  <a:lnTo>
                    <a:pt x="55" y="316"/>
                  </a:lnTo>
                  <a:lnTo>
                    <a:pt x="50" y="325"/>
                  </a:lnTo>
                  <a:lnTo>
                    <a:pt x="45" y="332"/>
                  </a:lnTo>
                  <a:lnTo>
                    <a:pt x="38" y="338"/>
                  </a:lnTo>
                  <a:lnTo>
                    <a:pt x="33" y="343"/>
                  </a:lnTo>
                  <a:lnTo>
                    <a:pt x="27" y="346"/>
                  </a:lnTo>
                  <a:lnTo>
                    <a:pt x="19" y="348"/>
                  </a:lnTo>
                  <a:lnTo>
                    <a:pt x="11" y="350"/>
                  </a:lnTo>
                  <a:lnTo>
                    <a:pt x="9" y="350"/>
                  </a:lnTo>
                  <a:lnTo>
                    <a:pt x="5" y="351"/>
                  </a:lnTo>
                  <a:lnTo>
                    <a:pt x="4" y="352"/>
                  </a:lnTo>
                  <a:lnTo>
                    <a:pt x="1" y="355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0" y="362"/>
                  </a:lnTo>
                  <a:lnTo>
                    <a:pt x="0" y="366"/>
                  </a:lnTo>
                  <a:lnTo>
                    <a:pt x="5" y="375"/>
                  </a:lnTo>
                  <a:lnTo>
                    <a:pt x="9" y="384"/>
                  </a:lnTo>
                  <a:lnTo>
                    <a:pt x="14" y="392"/>
                  </a:lnTo>
                  <a:lnTo>
                    <a:pt x="20" y="398"/>
                  </a:lnTo>
                  <a:lnTo>
                    <a:pt x="26" y="405"/>
                  </a:lnTo>
                  <a:lnTo>
                    <a:pt x="32" y="411"/>
                  </a:lnTo>
                  <a:lnTo>
                    <a:pt x="38" y="415"/>
                  </a:lnTo>
                  <a:lnTo>
                    <a:pt x="45" y="420"/>
                  </a:lnTo>
                  <a:lnTo>
                    <a:pt x="59" y="427"/>
                  </a:lnTo>
                  <a:lnTo>
                    <a:pt x="73" y="432"/>
                  </a:lnTo>
                  <a:lnTo>
                    <a:pt x="87" y="434"/>
                  </a:lnTo>
                  <a:lnTo>
                    <a:pt x="101" y="436"/>
                  </a:lnTo>
                  <a:lnTo>
                    <a:pt x="113" y="434"/>
                  </a:lnTo>
                  <a:lnTo>
                    <a:pt x="126" y="433"/>
                  </a:lnTo>
                  <a:lnTo>
                    <a:pt x="137" y="430"/>
                  </a:lnTo>
                  <a:lnTo>
                    <a:pt x="149" y="425"/>
                  </a:lnTo>
                  <a:lnTo>
                    <a:pt x="159" y="420"/>
                  </a:lnTo>
                  <a:lnTo>
                    <a:pt x="169" y="415"/>
                  </a:lnTo>
                  <a:lnTo>
                    <a:pt x="178" y="407"/>
                  </a:lnTo>
                  <a:lnTo>
                    <a:pt x="186" y="400"/>
                  </a:lnTo>
                  <a:lnTo>
                    <a:pt x="193" y="392"/>
                  </a:lnTo>
                  <a:lnTo>
                    <a:pt x="199" y="383"/>
                  </a:lnTo>
                  <a:lnTo>
                    <a:pt x="208" y="400"/>
                  </a:lnTo>
                  <a:lnTo>
                    <a:pt x="220" y="414"/>
                  </a:lnTo>
                  <a:lnTo>
                    <a:pt x="232" y="428"/>
                  </a:lnTo>
                  <a:lnTo>
                    <a:pt x="247" y="441"/>
                  </a:lnTo>
                  <a:lnTo>
                    <a:pt x="232" y="446"/>
                  </a:lnTo>
                  <a:lnTo>
                    <a:pt x="221" y="451"/>
                  </a:lnTo>
                  <a:lnTo>
                    <a:pt x="205" y="457"/>
                  </a:lnTo>
                  <a:lnTo>
                    <a:pt x="191" y="464"/>
                  </a:lnTo>
                  <a:lnTo>
                    <a:pt x="178" y="469"/>
                  </a:lnTo>
                  <a:lnTo>
                    <a:pt x="164" y="475"/>
                  </a:lnTo>
                  <a:lnTo>
                    <a:pt x="164" y="475"/>
                  </a:lnTo>
                  <a:lnTo>
                    <a:pt x="164" y="477"/>
                  </a:lnTo>
                  <a:lnTo>
                    <a:pt x="166" y="484"/>
                  </a:lnTo>
                  <a:lnTo>
                    <a:pt x="167" y="491"/>
                  </a:lnTo>
                  <a:lnTo>
                    <a:pt x="169" y="499"/>
                  </a:lnTo>
                  <a:lnTo>
                    <a:pt x="172" y="505"/>
                  </a:lnTo>
                  <a:lnTo>
                    <a:pt x="181" y="519"/>
                  </a:lnTo>
                  <a:lnTo>
                    <a:pt x="194" y="532"/>
                  </a:lnTo>
                  <a:lnTo>
                    <a:pt x="207" y="545"/>
                  </a:lnTo>
                  <a:lnTo>
                    <a:pt x="222" y="558"/>
                  </a:lnTo>
                  <a:lnTo>
                    <a:pt x="239" y="570"/>
                  </a:lnTo>
                  <a:lnTo>
                    <a:pt x="255" y="582"/>
                  </a:lnTo>
                  <a:lnTo>
                    <a:pt x="282" y="601"/>
                  </a:lnTo>
                  <a:lnTo>
                    <a:pt x="307" y="621"/>
                  </a:lnTo>
                  <a:lnTo>
                    <a:pt x="318" y="632"/>
                  </a:lnTo>
                  <a:lnTo>
                    <a:pt x="329" y="642"/>
                  </a:lnTo>
                  <a:lnTo>
                    <a:pt x="338" y="653"/>
                  </a:lnTo>
                  <a:lnTo>
                    <a:pt x="344" y="664"/>
                  </a:lnTo>
                  <a:lnTo>
                    <a:pt x="352" y="653"/>
                  </a:lnTo>
                  <a:lnTo>
                    <a:pt x="361" y="642"/>
                  </a:lnTo>
                  <a:lnTo>
                    <a:pt x="371" y="632"/>
                  </a:lnTo>
                  <a:lnTo>
                    <a:pt x="383" y="621"/>
                  </a:lnTo>
                  <a:lnTo>
                    <a:pt x="407" y="601"/>
                  </a:lnTo>
                  <a:lnTo>
                    <a:pt x="434" y="5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3487">
              <a:extLst>
                <a:ext uri="{FF2B5EF4-FFF2-40B4-BE49-F238E27FC236}">
                  <a16:creationId xmlns:a16="http://schemas.microsoft.com/office/drawing/2014/main" id="{F21FB29D-5E37-8141-7ADE-6B2A052F5E81}"/>
                </a:ext>
              </a:extLst>
            </p:cNvPr>
            <p:cNvSpPr>
              <a:spLocks/>
            </p:cNvSpPr>
            <p:nvPr/>
          </p:nvSpPr>
          <p:spPr bwMode="auto">
            <a:xfrm>
              <a:off x="8886825" y="7264400"/>
              <a:ext cx="138112" cy="88900"/>
            </a:xfrm>
            <a:custGeom>
              <a:avLst/>
              <a:gdLst>
                <a:gd name="T0" fmla="*/ 191 w 348"/>
                <a:gd name="T1" fmla="*/ 0 h 225"/>
                <a:gd name="T2" fmla="*/ 190 w 348"/>
                <a:gd name="T3" fmla="*/ 9 h 225"/>
                <a:gd name="T4" fmla="*/ 189 w 348"/>
                <a:gd name="T5" fmla="*/ 18 h 225"/>
                <a:gd name="T6" fmla="*/ 185 w 348"/>
                <a:gd name="T7" fmla="*/ 27 h 225"/>
                <a:gd name="T8" fmla="*/ 181 w 348"/>
                <a:gd name="T9" fmla="*/ 35 h 225"/>
                <a:gd name="T10" fmla="*/ 176 w 348"/>
                <a:gd name="T11" fmla="*/ 42 h 225"/>
                <a:gd name="T12" fmla="*/ 171 w 348"/>
                <a:gd name="T13" fmla="*/ 50 h 225"/>
                <a:gd name="T14" fmla="*/ 164 w 348"/>
                <a:gd name="T15" fmla="*/ 58 h 225"/>
                <a:gd name="T16" fmla="*/ 158 w 348"/>
                <a:gd name="T17" fmla="*/ 65 h 225"/>
                <a:gd name="T18" fmla="*/ 143 w 348"/>
                <a:gd name="T19" fmla="*/ 79 h 225"/>
                <a:gd name="T20" fmla="*/ 126 w 348"/>
                <a:gd name="T21" fmla="*/ 94 h 225"/>
                <a:gd name="T22" fmla="*/ 109 w 348"/>
                <a:gd name="T23" fmla="*/ 106 h 225"/>
                <a:gd name="T24" fmla="*/ 91 w 348"/>
                <a:gd name="T25" fmla="*/ 119 h 225"/>
                <a:gd name="T26" fmla="*/ 74 w 348"/>
                <a:gd name="T27" fmla="*/ 132 h 225"/>
                <a:gd name="T28" fmla="*/ 58 w 348"/>
                <a:gd name="T29" fmla="*/ 144 h 225"/>
                <a:gd name="T30" fmla="*/ 42 w 348"/>
                <a:gd name="T31" fmla="*/ 157 h 225"/>
                <a:gd name="T32" fmla="*/ 28 w 348"/>
                <a:gd name="T33" fmla="*/ 169 h 225"/>
                <a:gd name="T34" fmla="*/ 17 w 348"/>
                <a:gd name="T35" fmla="*/ 182 h 225"/>
                <a:gd name="T36" fmla="*/ 8 w 348"/>
                <a:gd name="T37" fmla="*/ 196 h 225"/>
                <a:gd name="T38" fmla="*/ 4 w 348"/>
                <a:gd name="T39" fmla="*/ 203 h 225"/>
                <a:gd name="T40" fmla="*/ 1 w 348"/>
                <a:gd name="T41" fmla="*/ 210 h 225"/>
                <a:gd name="T42" fmla="*/ 0 w 348"/>
                <a:gd name="T43" fmla="*/ 217 h 225"/>
                <a:gd name="T44" fmla="*/ 0 w 348"/>
                <a:gd name="T45" fmla="*/ 225 h 225"/>
                <a:gd name="T46" fmla="*/ 348 w 348"/>
                <a:gd name="T47" fmla="*/ 225 h 225"/>
                <a:gd name="T48" fmla="*/ 348 w 348"/>
                <a:gd name="T49" fmla="*/ 164 h 225"/>
                <a:gd name="T50" fmla="*/ 348 w 348"/>
                <a:gd name="T51" fmla="*/ 150 h 225"/>
                <a:gd name="T52" fmla="*/ 345 w 348"/>
                <a:gd name="T53" fmla="*/ 137 h 225"/>
                <a:gd name="T54" fmla="*/ 342 w 348"/>
                <a:gd name="T55" fmla="*/ 124 h 225"/>
                <a:gd name="T56" fmla="*/ 336 w 348"/>
                <a:gd name="T57" fmla="*/ 112 h 225"/>
                <a:gd name="T58" fmla="*/ 330 w 348"/>
                <a:gd name="T59" fmla="*/ 100 h 225"/>
                <a:gd name="T60" fmla="*/ 322 w 348"/>
                <a:gd name="T61" fmla="*/ 90 h 225"/>
                <a:gd name="T62" fmla="*/ 313 w 348"/>
                <a:gd name="T63" fmla="*/ 79 h 225"/>
                <a:gd name="T64" fmla="*/ 303 w 348"/>
                <a:gd name="T65" fmla="*/ 69 h 225"/>
                <a:gd name="T66" fmla="*/ 291 w 348"/>
                <a:gd name="T67" fmla="*/ 59 h 225"/>
                <a:gd name="T68" fmla="*/ 280 w 348"/>
                <a:gd name="T69" fmla="*/ 50 h 225"/>
                <a:gd name="T70" fmla="*/ 267 w 348"/>
                <a:gd name="T71" fmla="*/ 41 h 225"/>
                <a:gd name="T72" fmla="*/ 253 w 348"/>
                <a:gd name="T73" fmla="*/ 32 h 225"/>
                <a:gd name="T74" fmla="*/ 223 w 348"/>
                <a:gd name="T75" fmla="*/ 15 h 225"/>
                <a:gd name="T76" fmla="*/ 191 w 348"/>
                <a:gd name="T77" fmla="*/ 0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348" h="225">
                  <a:moveTo>
                    <a:pt x="191" y="0"/>
                  </a:moveTo>
                  <a:lnTo>
                    <a:pt x="190" y="9"/>
                  </a:lnTo>
                  <a:lnTo>
                    <a:pt x="189" y="18"/>
                  </a:lnTo>
                  <a:lnTo>
                    <a:pt x="185" y="27"/>
                  </a:lnTo>
                  <a:lnTo>
                    <a:pt x="181" y="35"/>
                  </a:lnTo>
                  <a:lnTo>
                    <a:pt x="176" y="42"/>
                  </a:lnTo>
                  <a:lnTo>
                    <a:pt x="171" y="50"/>
                  </a:lnTo>
                  <a:lnTo>
                    <a:pt x="164" y="58"/>
                  </a:lnTo>
                  <a:lnTo>
                    <a:pt x="158" y="65"/>
                  </a:lnTo>
                  <a:lnTo>
                    <a:pt x="143" y="79"/>
                  </a:lnTo>
                  <a:lnTo>
                    <a:pt x="126" y="94"/>
                  </a:lnTo>
                  <a:lnTo>
                    <a:pt x="109" y="106"/>
                  </a:lnTo>
                  <a:lnTo>
                    <a:pt x="91" y="119"/>
                  </a:lnTo>
                  <a:lnTo>
                    <a:pt x="74" y="132"/>
                  </a:lnTo>
                  <a:lnTo>
                    <a:pt x="58" y="144"/>
                  </a:lnTo>
                  <a:lnTo>
                    <a:pt x="42" y="157"/>
                  </a:lnTo>
                  <a:lnTo>
                    <a:pt x="28" y="169"/>
                  </a:lnTo>
                  <a:lnTo>
                    <a:pt x="17" y="182"/>
                  </a:lnTo>
                  <a:lnTo>
                    <a:pt x="8" y="196"/>
                  </a:lnTo>
                  <a:lnTo>
                    <a:pt x="4" y="203"/>
                  </a:lnTo>
                  <a:lnTo>
                    <a:pt x="1" y="210"/>
                  </a:lnTo>
                  <a:lnTo>
                    <a:pt x="0" y="217"/>
                  </a:lnTo>
                  <a:lnTo>
                    <a:pt x="0" y="225"/>
                  </a:lnTo>
                  <a:lnTo>
                    <a:pt x="348" y="225"/>
                  </a:lnTo>
                  <a:lnTo>
                    <a:pt x="348" y="164"/>
                  </a:lnTo>
                  <a:lnTo>
                    <a:pt x="348" y="150"/>
                  </a:lnTo>
                  <a:lnTo>
                    <a:pt x="345" y="137"/>
                  </a:lnTo>
                  <a:lnTo>
                    <a:pt x="342" y="124"/>
                  </a:lnTo>
                  <a:lnTo>
                    <a:pt x="336" y="112"/>
                  </a:lnTo>
                  <a:lnTo>
                    <a:pt x="330" y="100"/>
                  </a:lnTo>
                  <a:lnTo>
                    <a:pt x="322" y="90"/>
                  </a:lnTo>
                  <a:lnTo>
                    <a:pt x="313" y="79"/>
                  </a:lnTo>
                  <a:lnTo>
                    <a:pt x="303" y="69"/>
                  </a:lnTo>
                  <a:lnTo>
                    <a:pt x="291" y="59"/>
                  </a:lnTo>
                  <a:lnTo>
                    <a:pt x="280" y="50"/>
                  </a:lnTo>
                  <a:lnTo>
                    <a:pt x="267" y="41"/>
                  </a:lnTo>
                  <a:lnTo>
                    <a:pt x="253" y="32"/>
                  </a:lnTo>
                  <a:lnTo>
                    <a:pt x="223" y="15"/>
                  </a:lnTo>
                  <a:lnTo>
                    <a:pt x="19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3488">
              <a:extLst>
                <a:ext uri="{FF2B5EF4-FFF2-40B4-BE49-F238E27FC236}">
                  <a16:creationId xmlns:a16="http://schemas.microsoft.com/office/drawing/2014/main" id="{6287D449-4969-643B-1197-FF641F8B9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8739188" y="7265988"/>
              <a:ext cx="138112" cy="87313"/>
            </a:xfrm>
            <a:custGeom>
              <a:avLst/>
              <a:gdLst>
                <a:gd name="T0" fmla="*/ 256 w 348"/>
                <a:gd name="T1" fmla="*/ 115 h 221"/>
                <a:gd name="T2" fmla="*/ 238 w 348"/>
                <a:gd name="T3" fmla="*/ 102 h 221"/>
                <a:gd name="T4" fmla="*/ 222 w 348"/>
                <a:gd name="T5" fmla="*/ 90 h 221"/>
                <a:gd name="T6" fmla="*/ 205 w 348"/>
                <a:gd name="T7" fmla="*/ 77 h 221"/>
                <a:gd name="T8" fmla="*/ 191 w 348"/>
                <a:gd name="T9" fmla="*/ 63 h 221"/>
                <a:gd name="T10" fmla="*/ 178 w 348"/>
                <a:gd name="T11" fmla="*/ 48 h 221"/>
                <a:gd name="T12" fmla="*/ 168 w 348"/>
                <a:gd name="T13" fmla="*/ 33 h 221"/>
                <a:gd name="T14" fmla="*/ 163 w 348"/>
                <a:gd name="T15" fmla="*/ 25 h 221"/>
                <a:gd name="T16" fmla="*/ 160 w 348"/>
                <a:gd name="T17" fmla="*/ 16 h 221"/>
                <a:gd name="T18" fmla="*/ 157 w 348"/>
                <a:gd name="T19" fmla="*/ 9 h 221"/>
                <a:gd name="T20" fmla="*/ 156 w 348"/>
                <a:gd name="T21" fmla="*/ 0 h 221"/>
                <a:gd name="T22" fmla="*/ 124 w 348"/>
                <a:gd name="T23" fmla="*/ 15 h 221"/>
                <a:gd name="T24" fmla="*/ 95 w 348"/>
                <a:gd name="T25" fmla="*/ 32 h 221"/>
                <a:gd name="T26" fmla="*/ 80 w 348"/>
                <a:gd name="T27" fmla="*/ 39 h 221"/>
                <a:gd name="T28" fmla="*/ 68 w 348"/>
                <a:gd name="T29" fmla="*/ 48 h 221"/>
                <a:gd name="T30" fmla="*/ 56 w 348"/>
                <a:gd name="T31" fmla="*/ 57 h 221"/>
                <a:gd name="T32" fmla="*/ 44 w 348"/>
                <a:gd name="T33" fmla="*/ 68 h 221"/>
                <a:gd name="T34" fmla="*/ 35 w 348"/>
                <a:gd name="T35" fmla="*/ 78 h 221"/>
                <a:gd name="T36" fmla="*/ 26 w 348"/>
                <a:gd name="T37" fmla="*/ 88 h 221"/>
                <a:gd name="T38" fmla="*/ 19 w 348"/>
                <a:gd name="T39" fmla="*/ 100 h 221"/>
                <a:gd name="T40" fmla="*/ 12 w 348"/>
                <a:gd name="T41" fmla="*/ 111 h 221"/>
                <a:gd name="T42" fmla="*/ 7 w 348"/>
                <a:gd name="T43" fmla="*/ 123 h 221"/>
                <a:gd name="T44" fmla="*/ 3 w 348"/>
                <a:gd name="T45" fmla="*/ 136 h 221"/>
                <a:gd name="T46" fmla="*/ 1 w 348"/>
                <a:gd name="T47" fmla="*/ 149 h 221"/>
                <a:gd name="T48" fmla="*/ 1 w 348"/>
                <a:gd name="T49" fmla="*/ 163 h 221"/>
                <a:gd name="T50" fmla="*/ 0 w 348"/>
                <a:gd name="T51" fmla="*/ 221 h 221"/>
                <a:gd name="T52" fmla="*/ 348 w 348"/>
                <a:gd name="T53" fmla="*/ 221 h 221"/>
                <a:gd name="T54" fmla="*/ 348 w 348"/>
                <a:gd name="T55" fmla="*/ 213 h 221"/>
                <a:gd name="T56" fmla="*/ 346 w 348"/>
                <a:gd name="T57" fmla="*/ 206 h 221"/>
                <a:gd name="T58" fmla="*/ 344 w 348"/>
                <a:gd name="T59" fmla="*/ 199 h 221"/>
                <a:gd name="T60" fmla="*/ 340 w 348"/>
                <a:gd name="T61" fmla="*/ 192 h 221"/>
                <a:gd name="T62" fmla="*/ 331 w 348"/>
                <a:gd name="T63" fmla="*/ 178 h 221"/>
                <a:gd name="T64" fmla="*/ 319 w 348"/>
                <a:gd name="T65" fmla="*/ 165 h 221"/>
                <a:gd name="T66" fmla="*/ 305 w 348"/>
                <a:gd name="T67" fmla="*/ 153 h 221"/>
                <a:gd name="T68" fmla="*/ 290 w 348"/>
                <a:gd name="T69" fmla="*/ 140 h 221"/>
                <a:gd name="T70" fmla="*/ 273 w 348"/>
                <a:gd name="T71" fmla="*/ 128 h 221"/>
                <a:gd name="T72" fmla="*/ 256 w 348"/>
                <a:gd name="T73" fmla="*/ 115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48" h="221">
                  <a:moveTo>
                    <a:pt x="256" y="115"/>
                  </a:moveTo>
                  <a:lnTo>
                    <a:pt x="238" y="102"/>
                  </a:lnTo>
                  <a:lnTo>
                    <a:pt x="222" y="90"/>
                  </a:lnTo>
                  <a:lnTo>
                    <a:pt x="205" y="77"/>
                  </a:lnTo>
                  <a:lnTo>
                    <a:pt x="191" y="63"/>
                  </a:lnTo>
                  <a:lnTo>
                    <a:pt x="178" y="48"/>
                  </a:lnTo>
                  <a:lnTo>
                    <a:pt x="168" y="33"/>
                  </a:lnTo>
                  <a:lnTo>
                    <a:pt x="163" y="25"/>
                  </a:lnTo>
                  <a:lnTo>
                    <a:pt x="160" y="16"/>
                  </a:lnTo>
                  <a:lnTo>
                    <a:pt x="157" y="9"/>
                  </a:lnTo>
                  <a:lnTo>
                    <a:pt x="156" y="0"/>
                  </a:lnTo>
                  <a:lnTo>
                    <a:pt x="124" y="15"/>
                  </a:lnTo>
                  <a:lnTo>
                    <a:pt x="95" y="32"/>
                  </a:lnTo>
                  <a:lnTo>
                    <a:pt x="80" y="39"/>
                  </a:lnTo>
                  <a:lnTo>
                    <a:pt x="68" y="48"/>
                  </a:lnTo>
                  <a:lnTo>
                    <a:pt x="56" y="57"/>
                  </a:lnTo>
                  <a:lnTo>
                    <a:pt x="44" y="68"/>
                  </a:lnTo>
                  <a:lnTo>
                    <a:pt x="35" y="78"/>
                  </a:lnTo>
                  <a:lnTo>
                    <a:pt x="26" y="88"/>
                  </a:lnTo>
                  <a:lnTo>
                    <a:pt x="19" y="100"/>
                  </a:lnTo>
                  <a:lnTo>
                    <a:pt x="12" y="111"/>
                  </a:lnTo>
                  <a:lnTo>
                    <a:pt x="7" y="123"/>
                  </a:lnTo>
                  <a:lnTo>
                    <a:pt x="3" y="136"/>
                  </a:lnTo>
                  <a:lnTo>
                    <a:pt x="1" y="149"/>
                  </a:lnTo>
                  <a:lnTo>
                    <a:pt x="1" y="163"/>
                  </a:lnTo>
                  <a:lnTo>
                    <a:pt x="0" y="221"/>
                  </a:lnTo>
                  <a:lnTo>
                    <a:pt x="348" y="221"/>
                  </a:lnTo>
                  <a:lnTo>
                    <a:pt x="348" y="213"/>
                  </a:lnTo>
                  <a:lnTo>
                    <a:pt x="346" y="206"/>
                  </a:lnTo>
                  <a:lnTo>
                    <a:pt x="344" y="199"/>
                  </a:lnTo>
                  <a:lnTo>
                    <a:pt x="340" y="192"/>
                  </a:lnTo>
                  <a:lnTo>
                    <a:pt x="331" y="178"/>
                  </a:lnTo>
                  <a:lnTo>
                    <a:pt x="319" y="165"/>
                  </a:lnTo>
                  <a:lnTo>
                    <a:pt x="305" y="153"/>
                  </a:lnTo>
                  <a:lnTo>
                    <a:pt x="290" y="140"/>
                  </a:lnTo>
                  <a:lnTo>
                    <a:pt x="273" y="128"/>
                  </a:lnTo>
                  <a:lnTo>
                    <a:pt x="256" y="1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3489">
              <a:extLst>
                <a:ext uri="{FF2B5EF4-FFF2-40B4-BE49-F238E27FC236}">
                  <a16:creationId xmlns:a16="http://schemas.microsoft.com/office/drawing/2014/main" id="{2B0F5B65-462B-34D1-8A7A-3B27F54F7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8840788" y="7162800"/>
              <a:ext cx="34925" cy="15875"/>
            </a:xfrm>
            <a:custGeom>
              <a:avLst/>
              <a:gdLst>
                <a:gd name="T0" fmla="*/ 47 w 85"/>
                <a:gd name="T1" fmla="*/ 0 h 39"/>
                <a:gd name="T2" fmla="*/ 43 w 85"/>
                <a:gd name="T3" fmla="*/ 0 h 39"/>
                <a:gd name="T4" fmla="*/ 39 w 85"/>
                <a:gd name="T5" fmla="*/ 0 h 39"/>
                <a:gd name="T6" fmla="*/ 31 w 85"/>
                <a:gd name="T7" fmla="*/ 0 h 39"/>
                <a:gd name="T8" fmla="*/ 22 w 85"/>
                <a:gd name="T9" fmla="*/ 1 h 39"/>
                <a:gd name="T10" fmla="*/ 14 w 85"/>
                <a:gd name="T11" fmla="*/ 3 h 39"/>
                <a:gd name="T12" fmla="*/ 8 w 85"/>
                <a:gd name="T13" fmla="*/ 7 h 39"/>
                <a:gd name="T14" fmla="*/ 4 w 85"/>
                <a:gd name="T15" fmla="*/ 11 h 39"/>
                <a:gd name="T16" fmla="*/ 3 w 85"/>
                <a:gd name="T17" fmla="*/ 16 h 39"/>
                <a:gd name="T18" fmla="*/ 2 w 85"/>
                <a:gd name="T19" fmla="*/ 21 h 39"/>
                <a:gd name="T20" fmla="*/ 0 w 85"/>
                <a:gd name="T21" fmla="*/ 27 h 39"/>
                <a:gd name="T22" fmla="*/ 2 w 85"/>
                <a:gd name="T23" fmla="*/ 32 h 39"/>
                <a:gd name="T24" fmla="*/ 4 w 85"/>
                <a:gd name="T25" fmla="*/ 36 h 39"/>
                <a:gd name="T26" fmla="*/ 8 w 85"/>
                <a:gd name="T27" fmla="*/ 38 h 39"/>
                <a:gd name="T28" fmla="*/ 13 w 85"/>
                <a:gd name="T29" fmla="*/ 39 h 39"/>
                <a:gd name="T30" fmla="*/ 17 w 85"/>
                <a:gd name="T31" fmla="*/ 38 h 39"/>
                <a:gd name="T32" fmla="*/ 21 w 85"/>
                <a:gd name="T33" fmla="*/ 36 h 39"/>
                <a:gd name="T34" fmla="*/ 23 w 85"/>
                <a:gd name="T35" fmla="*/ 32 h 39"/>
                <a:gd name="T36" fmla="*/ 25 w 85"/>
                <a:gd name="T37" fmla="*/ 27 h 39"/>
                <a:gd name="T38" fmla="*/ 25 w 85"/>
                <a:gd name="T39" fmla="*/ 25 h 39"/>
                <a:gd name="T40" fmla="*/ 25 w 85"/>
                <a:gd name="T41" fmla="*/ 25 h 39"/>
                <a:gd name="T42" fmla="*/ 31 w 85"/>
                <a:gd name="T43" fmla="*/ 24 h 39"/>
                <a:gd name="T44" fmla="*/ 39 w 85"/>
                <a:gd name="T45" fmla="*/ 24 h 39"/>
                <a:gd name="T46" fmla="*/ 43 w 85"/>
                <a:gd name="T47" fmla="*/ 24 h 39"/>
                <a:gd name="T48" fmla="*/ 47 w 85"/>
                <a:gd name="T49" fmla="*/ 24 h 39"/>
                <a:gd name="T50" fmla="*/ 56 w 85"/>
                <a:gd name="T51" fmla="*/ 24 h 39"/>
                <a:gd name="T52" fmla="*/ 61 w 85"/>
                <a:gd name="T53" fmla="*/ 24 h 39"/>
                <a:gd name="T54" fmla="*/ 61 w 85"/>
                <a:gd name="T55" fmla="*/ 25 h 39"/>
                <a:gd name="T56" fmla="*/ 62 w 85"/>
                <a:gd name="T57" fmla="*/ 27 h 39"/>
                <a:gd name="T58" fmla="*/ 62 w 85"/>
                <a:gd name="T59" fmla="*/ 32 h 39"/>
                <a:gd name="T60" fmla="*/ 65 w 85"/>
                <a:gd name="T61" fmla="*/ 36 h 39"/>
                <a:gd name="T62" fmla="*/ 68 w 85"/>
                <a:gd name="T63" fmla="*/ 38 h 39"/>
                <a:gd name="T64" fmla="*/ 74 w 85"/>
                <a:gd name="T65" fmla="*/ 39 h 39"/>
                <a:gd name="T66" fmla="*/ 79 w 85"/>
                <a:gd name="T67" fmla="*/ 38 h 39"/>
                <a:gd name="T68" fmla="*/ 83 w 85"/>
                <a:gd name="T69" fmla="*/ 36 h 39"/>
                <a:gd name="T70" fmla="*/ 85 w 85"/>
                <a:gd name="T71" fmla="*/ 32 h 39"/>
                <a:gd name="T72" fmla="*/ 85 w 85"/>
                <a:gd name="T73" fmla="*/ 27 h 39"/>
                <a:gd name="T74" fmla="*/ 85 w 85"/>
                <a:gd name="T75" fmla="*/ 21 h 39"/>
                <a:gd name="T76" fmla="*/ 84 w 85"/>
                <a:gd name="T77" fmla="*/ 16 h 39"/>
                <a:gd name="T78" fmla="*/ 81 w 85"/>
                <a:gd name="T79" fmla="*/ 11 h 39"/>
                <a:gd name="T80" fmla="*/ 79 w 85"/>
                <a:gd name="T81" fmla="*/ 7 h 39"/>
                <a:gd name="T82" fmla="*/ 72 w 85"/>
                <a:gd name="T83" fmla="*/ 3 h 39"/>
                <a:gd name="T84" fmla="*/ 65 w 85"/>
                <a:gd name="T85" fmla="*/ 1 h 39"/>
                <a:gd name="T86" fmla="*/ 56 w 85"/>
                <a:gd name="T87" fmla="*/ 0 h 39"/>
                <a:gd name="T88" fmla="*/ 47 w 85"/>
                <a:gd name="T89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39">
                  <a:moveTo>
                    <a:pt x="47" y="0"/>
                  </a:moveTo>
                  <a:lnTo>
                    <a:pt x="43" y="0"/>
                  </a:lnTo>
                  <a:lnTo>
                    <a:pt x="39" y="0"/>
                  </a:lnTo>
                  <a:lnTo>
                    <a:pt x="31" y="0"/>
                  </a:lnTo>
                  <a:lnTo>
                    <a:pt x="22" y="1"/>
                  </a:lnTo>
                  <a:lnTo>
                    <a:pt x="14" y="3"/>
                  </a:lnTo>
                  <a:lnTo>
                    <a:pt x="8" y="7"/>
                  </a:lnTo>
                  <a:lnTo>
                    <a:pt x="4" y="11"/>
                  </a:lnTo>
                  <a:lnTo>
                    <a:pt x="3" y="16"/>
                  </a:lnTo>
                  <a:lnTo>
                    <a:pt x="2" y="21"/>
                  </a:lnTo>
                  <a:lnTo>
                    <a:pt x="0" y="27"/>
                  </a:lnTo>
                  <a:lnTo>
                    <a:pt x="2" y="32"/>
                  </a:lnTo>
                  <a:lnTo>
                    <a:pt x="4" y="36"/>
                  </a:lnTo>
                  <a:lnTo>
                    <a:pt x="8" y="38"/>
                  </a:lnTo>
                  <a:lnTo>
                    <a:pt x="13" y="39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5" y="27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31" y="24"/>
                  </a:lnTo>
                  <a:lnTo>
                    <a:pt x="39" y="24"/>
                  </a:lnTo>
                  <a:lnTo>
                    <a:pt x="43" y="24"/>
                  </a:lnTo>
                  <a:lnTo>
                    <a:pt x="47" y="24"/>
                  </a:lnTo>
                  <a:lnTo>
                    <a:pt x="56" y="24"/>
                  </a:lnTo>
                  <a:lnTo>
                    <a:pt x="61" y="24"/>
                  </a:lnTo>
                  <a:lnTo>
                    <a:pt x="61" y="25"/>
                  </a:lnTo>
                  <a:lnTo>
                    <a:pt x="62" y="27"/>
                  </a:lnTo>
                  <a:lnTo>
                    <a:pt x="62" y="32"/>
                  </a:lnTo>
                  <a:lnTo>
                    <a:pt x="65" y="36"/>
                  </a:lnTo>
                  <a:lnTo>
                    <a:pt x="68" y="38"/>
                  </a:lnTo>
                  <a:lnTo>
                    <a:pt x="74" y="39"/>
                  </a:lnTo>
                  <a:lnTo>
                    <a:pt x="79" y="38"/>
                  </a:lnTo>
                  <a:lnTo>
                    <a:pt x="83" y="36"/>
                  </a:lnTo>
                  <a:lnTo>
                    <a:pt x="85" y="32"/>
                  </a:lnTo>
                  <a:lnTo>
                    <a:pt x="85" y="27"/>
                  </a:lnTo>
                  <a:lnTo>
                    <a:pt x="85" y="21"/>
                  </a:lnTo>
                  <a:lnTo>
                    <a:pt x="84" y="16"/>
                  </a:lnTo>
                  <a:lnTo>
                    <a:pt x="81" y="11"/>
                  </a:lnTo>
                  <a:lnTo>
                    <a:pt x="79" y="7"/>
                  </a:lnTo>
                  <a:lnTo>
                    <a:pt x="72" y="3"/>
                  </a:lnTo>
                  <a:lnTo>
                    <a:pt x="65" y="1"/>
                  </a:lnTo>
                  <a:lnTo>
                    <a:pt x="56" y="0"/>
                  </a:lnTo>
                  <a:lnTo>
                    <a:pt x="47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3490">
              <a:extLst>
                <a:ext uri="{FF2B5EF4-FFF2-40B4-BE49-F238E27FC236}">
                  <a16:creationId xmlns:a16="http://schemas.microsoft.com/office/drawing/2014/main" id="{3326B882-861F-7EE7-C615-9029B26171C4}"/>
                </a:ext>
              </a:extLst>
            </p:cNvPr>
            <p:cNvSpPr>
              <a:spLocks/>
            </p:cNvSpPr>
            <p:nvPr/>
          </p:nvSpPr>
          <p:spPr bwMode="auto">
            <a:xfrm>
              <a:off x="8890000" y="7162800"/>
              <a:ext cx="33337" cy="15875"/>
            </a:xfrm>
            <a:custGeom>
              <a:avLst/>
              <a:gdLst>
                <a:gd name="T0" fmla="*/ 85 w 85"/>
                <a:gd name="T1" fmla="*/ 27 h 39"/>
                <a:gd name="T2" fmla="*/ 84 w 85"/>
                <a:gd name="T3" fmla="*/ 21 h 39"/>
                <a:gd name="T4" fmla="*/ 83 w 85"/>
                <a:gd name="T5" fmla="*/ 16 h 39"/>
                <a:gd name="T6" fmla="*/ 81 w 85"/>
                <a:gd name="T7" fmla="*/ 11 h 39"/>
                <a:gd name="T8" fmla="*/ 77 w 85"/>
                <a:gd name="T9" fmla="*/ 7 h 39"/>
                <a:gd name="T10" fmla="*/ 71 w 85"/>
                <a:gd name="T11" fmla="*/ 3 h 39"/>
                <a:gd name="T12" fmla="*/ 63 w 85"/>
                <a:gd name="T13" fmla="*/ 1 h 39"/>
                <a:gd name="T14" fmla="*/ 54 w 85"/>
                <a:gd name="T15" fmla="*/ 0 h 39"/>
                <a:gd name="T16" fmla="*/ 47 w 85"/>
                <a:gd name="T17" fmla="*/ 0 h 39"/>
                <a:gd name="T18" fmla="*/ 43 w 85"/>
                <a:gd name="T19" fmla="*/ 0 h 39"/>
                <a:gd name="T20" fmla="*/ 39 w 85"/>
                <a:gd name="T21" fmla="*/ 0 h 39"/>
                <a:gd name="T22" fmla="*/ 30 w 85"/>
                <a:gd name="T23" fmla="*/ 0 h 39"/>
                <a:gd name="T24" fmla="*/ 21 w 85"/>
                <a:gd name="T25" fmla="*/ 1 h 39"/>
                <a:gd name="T26" fmla="*/ 13 w 85"/>
                <a:gd name="T27" fmla="*/ 3 h 39"/>
                <a:gd name="T28" fmla="*/ 7 w 85"/>
                <a:gd name="T29" fmla="*/ 7 h 39"/>
                <a:gd name="T30" fmla="*/ 4 w 85"/>
                <a:gd name="T31" fmla="*/ 11 h 39"/>
                <a:gd name="T32" fmla="*/ 2 w 85"/>
                <a:gd name="T33" fmla="*/ 16 h 39"/>
                <a:gd name="T34" fmla="*/ 0 w 85"/>
                <a:gd name="T35" fmla="*/ 21 h 39"/>
                <a:gd name="T36" fmla="*/ 0 w 85"/>
                <a:gd name="T37" fmla="*/ 27 h 39"/>
                <a:gd name="T38" fmla="*/ 0 w 85"/>
                <a:gd name="T39" fmla="*/ 32 h 39"/>
                <a:gd name="T40" fmla="*/ 3 w 85"/>
                <a:gd name="T41" fmla="*/ 36 h 39"/>
                <a:gd name="T42" fmla="*/ 7 w 85"/>
                <a:gd name="T43" fmla="*/ 38 h 39"/>
                <a:gd name="T44" fmla="*/ 12 w 85"/>
                <a:gd name="T45" fmla="*/ 39 h 39"/>
                <a:gd name="T46" fmla="*/ 17 w 85"/>
                <a:gd name="T47" fmla="*/ 38 h 39"/>
                <a:gd name="T48" fmla="*/ 21 w 85"/>
                <a:gd name="T49" fmla="*/ 36 h 39"/>
                <a:gd name="T50" fmla="*/ 23 w 85"/>
                <a:gd name="T51" fmla="*/ 32 h 39"/>
                <a:gd name="T52" fmla="*/ 23 w 85"/>
                <a:gd name="T53" fmla="*/ 27 h 39"/>
                <a:gd name="T54" fmla="*/ 25 w 85"/>
                <a:gd name="T55" fmla="*/ 25 h 39"/>
                <a:gd name="T56" fmla="*/ 25 w 85"/>
                <a:gd name="T57" fmla="*/ 25 h 39"/>
                <a:gd name="T58" fmla="*/ 30 w 85"/>
                <a:gd name="T59" fmla="*/ 24 h 39"/>
                <a:gd name="T60" fmla="*/ 38 w 85"/>
                <a:gd name="T61" fmla="*/ 24 h 39"/>
                <a:gd name="T62" fmla="*/ 43 w 85"/>
                <a:gd name="T63" fmla="*/ 24 h 39"/>
                <a:gd name="T64" fmla="*/ 47 w 85"/>
                <a:gd name="T65" fmla="*/ 24 h 39"/>
                <a:gd name="T66" fmla="*/ 54 w 85"/>
                <a:gd name="T67" fmla="*/ 24 h 39"/>
                <a:gd name="T68" fmla="*/ 61 w 85"/>
                <a:gd name="T69" fmla="*/ 24 h 39"/>
                <a:gd name="T70" fmla="*/ 61 w 85"/>
                <a:gd name="T71" fmla="*/ 25 h 39"/>
                <a:gd name="T72" fmla="*/ 61 w 85"/>
                <a:gd name="T73" fmla="*/ 27 h 39"/>
                <a:gd name="T74" fmla="*/ 62 w 85"/>
                <a:gd name="T75" fmla="*/ 32 h 39"/>
                <a:gd name="T76" fmla="*/ 65 w 85"/>
                <a:gd name="T77" fmla="*/ 36 h 39"/>
                <a:gd name="T78" fmla="*/ 68 w 85"/>
                <a:gd name="T79" fmla="*/ 38 h 39"/>
                <a:gd name="T80" fmla="*/ 72 w 85"/>
                <a:gd name="T81" fmla="*/ 39 h 39"/>
                <a:gd name="T82" fmla="*/ 77 w 85"/>
                <a:gd name="T83" fmla="*/ 38 h 39"/>
                <a:gd name="T84" fmla="*/ 81 w 85"/>
                <a:gd name="T85" fmla="*/ 36 h 39"/>
                <a:gd name="T86" fmla="*/ 84 w 85"/>
                <a:gd name="T87" fmla="*/ 32 h 39"/>
                <a:gd name="T88" fmla="*/ 85 w 85"/>
                <a:gd name="T89" fmla="*/ 27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85" h="39">
                  <a:moveTo>
                    <a:pt x="85" y="27"/>
                  </a:moveTo>
                  <a:lnTo>
                    <a:pt x="84" y="21"/>
                  </a:lnTo>
                  <a:lnTo>
                    <a:pt x="83" y="16"/>
                  </a:lnTo>
                  <a:lnTo>
                    <a:pt x="81" y="11"/>
                  </a:lnTo>
                  <a:lnTo>
                    <a:pt x="77" y="7"/>
                  </a:lnTo>
                  <a:lnTo>
                    <a:pt x="71" y="3"/>
                  </a:lnTo>
                  <a:lnTo>
                    <a:pt x="63" y="1"/>
                  </a:lnTo>
                  <a:lnTo>
                    <a:pt x="54" y="0"/>
                  </a:lnTo>
                  <a:lnTo>
                    <a:pt x="47" y="0"/>
                  </a:lnTo>
                  <a:lnTo>
                    <a:pt x="43" y="0"/>
                  </a:lnTo>
                  <a:lnTo>
                    <a:pt x="39" y="0"/>
                  </a:lnTo>
                  <a:lnTo>
                    <a:pt x="30" y="0"/>
                  </a:lnTo>
                  <a:lnTo>
                    <a:pt x="21" y="1"/>
                  </a:lnTo>
                  <a:lnTo>
                    <a:pt x="13" y="3"/>
                  </a:lnTo>
                  <a:lnTo>
                    <a:pt x="7" y="7"/>
                  </a:lnTo>
                  <a:lnTo>
                    <a:pt x="4" y="11"/>
                  </a:lnTo>
                  <a:lnTo>
                    <a:pt x="2" y="16"/>
                  </a:lnTo>
                  <a:lnTo>
                    <a:pt x="0" y="21"/>
                  </a:lnTo>
                  <a:lnTo>
                    <a:pt x="0" y="27"/>
                  </a:lnTo>
                  <a:lnTo>
                    <a:pt x="0" y="32"/>
                  </a:lnTo>
                  <a:lnTo>
                    <a:pt x="3" y="36"/>
                  </a:lnTo>
                  <a:lnTo>
                    <a:pt x="7" y="38"/>
                  </a:lnTo>
                  <a:lnTo>
                    <a:pt x="12" y="39"/>
                  </a:lnTo>
                  <a:lnTo>
                    <a:pt x="17" y="38"/>
                  </a:lnTo>
                  <a:lnTo>
                    <a:pt x="21" y="36"/>
                  </a:lnTo>
                  <a:lnTo>
                    <a:pt x="23" y="32"/>
                  </a:lnTo>
                  <a:lnTo>
                    <a:pt x="23" y="27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30" y="24"/>
                  </a:lnTo>
                  <a:lnTo>
                    <a:pt x="38" y="24"/>
                  </a:lnTo>
                  <a:lnTo>
                    <a:pt x="43" y="24"/>
                  </a:lnTo>
                  <a:lnTo>
                    <a:pt x="47" y="24"/>
                  </a:lnTo>
                  <a:lnTo>
                    <a:pt x="54" y="24"/>
                  </a:lnTo>
                  <a:lnTo>
                    <a:pt x="61" y="24"/>
                  </a:lnTo>
                  <a:lnTo>
                    <a:pt x="61" y="25"/>
                  </a:lnTo>
                  <a:lnTo>
                    <a:pt x="61" y="27"/>
                  </a:lnTo>
                  <a:lnTo>
                    <a:pt x="62" y="32"/>
                  </a:lnTo>
                  <a:lnTo>
                    <a:pt x="65" y="36"/>
                  </a:lnTo>
                  <a:lnTo>
                    <a:pt x="68" y="38"/>
                  </a:lnTo>
                  <a:lnTo>
                    <a:pt x="72" y="39"/>
                  </a:lnTo>
                  <a:lnTo>
                    <a:pt x="77" y="38"/>
                  </a:lnTo>
                  <a:lnTo>
                    <a:pt x="81" y="36"/>
                  </a:lnTo>
                  <a:lnTo>
                    <a:pt x="84" y="32"/>
                  </a:lnTo>
                  <a:lnTo>
                    <a:pt x="85" y="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CuadroTexto 57">
            <a:extLst>
              <a:ext uri="{FF2B5EF4-FFF2-40B4-BE49-F238E27FC236}">
                <a16:creationId xmlns:a16="http://schemas.microsoft.com/office/drawing/2014/main" id="{537853A6-C5D4-5CBD-2CFD-E5C9B2DB62C3}"/>
              </a:ext>
            </a:extLst>
          </p:cNvPr>
          <p:cNvSpPr txBox="1"/>
          <p:nvPr/>
        </p:nvSpPr>
        <p:spPr>
          <a:xfrm>
            <a:off x="10377072" y="6581001"/>
            <a:ext cx="32534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>
                <a:solidFill>
                  <a:schemeClr val="bg1">
                    <a:lumMod val="65000"/>
                  </a:schemeClr>
                </a:solidFill>
              </a:rPr>
              <a:t>modelesorganigramme.fr</a:t>
            </a:r>
          </a:p>
        </p:txBody>
      </p:sp>
    </p:spTree>
    <p:extLst>
      <p:ext uri="{BB962C8B-B14F-4D97-AF65-F5344CB8AC3E}">
        <p14:creationId xmlns:p14="http://schemas.microsoft.com/office/powerpoint/2010/main" val="32564407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24</Words>
  <Application>Microsoft Office PowerPoint</Application>
  <PresentationFormat>Panorámica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ORGANIGRAMME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modelesorganigramme.fr</dc:creator>
  <cp:lastModifiedBy>H1077</cp:lastModifiedBy>
  <cp:revision>1</cp:revision>
  <dcterms:created xsi:type="dcterms:W3CDTF">2026-02-25T07:42:15Z</dcterms:created>
  <dcterms:modified xsi:type="dcterms:W3CDTF">2026-02-25T07:45:11Z</dcterms:modified>
</cp:coreProperties>
</file>