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7310"/>
    <a:srgbClr val="F8C7A2"/>
    <a:srgbClr val="1C5890"/>
    <a:srgbClr val="C3DAFD"/>
    <a:srgbClr val="5687E1"/>
    <a:srgbClr val="6D6D6E"/>
    <a:srgbClr val="414142"/>
    <a:srgbClr val="F9F9F9"/>
    <a:srgbClr val="FDFDFD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C0C94-D3BF-4D5E-B9C8-F95A8DBDE91A}" v="89" dt="2021-07-17T03:58:51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3C53-536E-4EE7-BBCA-3A5293E2B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602C7-0415-4816-9E6B-07A017BF3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CE1FA-E98A-4921-971C-8DCB0B3F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627CA-55E1-4047-9CB0-35AF7DD5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B76D8-FBAB-4653-B429-1EBD26B7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4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A77D-D2BA-4D7B-A5D2-C2FB3A364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57608-B801-4958-888C-D8C6F629B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7C778-ACD1-4DAD-BF08-55FA62099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A8A75-8008-43EA-B24B-FD12FE75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AFA2E-236D-447D-AC79-AFDC5BFD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2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D5EDC3-1732-4A92-A6E3-F414F9A88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479B3-F0D0-4445-BE5B-FE3EA260C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9E402-101D-470F-A535-55BFD477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DEBF0-21D2-469B-97C8-44C7AB248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19024-0FBE-45BF-BF0F-D4EF4DF97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FD49-0AB0-41DF-A39F-20FDF72E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7A485-2A9B-486E-9086-D656D200D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5A18-61AF-403A-B06B-7A1F5E5D2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1743-7441-4529-9365-ECAFEDF4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F44EB-E4EC-4DD4-A7A0-61694387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0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3AD3-29A2-4CA2-B926-F18AD45C6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989D2-1E2F-439B-9906-E01E998D1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94385-22C6-4521-8258-BE200ABD2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5D5D5-AAAF-43A3-A329-A36F9853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3EFE-DCA3-4059-8545-3B32D6C03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7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CDCF1-D947-4DF1-B21D-A4ECF2801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CC0D4-5CAD-4241-93B9-E613B3961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67C29-A2D6-44FF-8CD6-ABFB3AAF2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4257C-43ED-4865-9B0E-30650A3E6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D9FE1-9F2F-491C-BC44-83636941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B644E-7809-45F1-BD9B-1231B110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3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3AC3A-13FA-47A6-AA27-6A1B1386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D39B5-33C4-49DC-A1F0-4C515F9D2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C7195-5C36-4F9A-9656-2BA7944E0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BE01B-9662-436F-8312-2913126A5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79D68-CDE9-40DB-8B48-FE13E4905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5FF40-4077-42B8-B7F0-894E322C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12CF1-F854-44C2-A8DB-9024477D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B932C-BD61-4DAB-8E20-AA5A36201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BFC2-D52D-4A51-9A01-3AD34D54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B2026-1B60-4EE7-B6E2-88FC7B6BE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08AD7-C29F-4F8C-9AE8-7D14DA1A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91922-EEA6-4C85-826D-FB26F565C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0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9AED2-2810-40EC-BFE9-503EE1279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33BBC-2104-46E4-B0E2-56E710E7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D4484-5BB6-4874-AE1F-0E9C1BFE9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D37-9179-43BB-ABFA-C5E5E6CBD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80413-BD98-4345-A33B-70AAC3218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D39EB-A699-4C4C-8FEF-92E72B881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058D5-6081-4FC8-B7C6-02ADBDE9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6771B-CEAC-4E0A-A71D-571ED38E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37E86-62E4-4208-9B85-3D2E6A09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6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65FD-1BA0-42D2-80BC-165E678EB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4CD7FD-17A9-4481-BB09-58002A0A7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CBC3F-E1A2-49C3-8283-5C2235549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DC7FA-8FA0-4C0B-8100-E5B845B7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A5936-FE0D-4217-8AB3-1DD613F3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8BC57-53E6-40BE-B461-4E977CCE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2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B2033-ED60-4953-BF31-3D1222F12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4AC67-9202-4064-BB65-30186732C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6CECD-0BDB-47E7-9452-A108B7366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C7417-3AE1-49B8-84D5-78641F8A4797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6D697-B5F0-446E-8B23-276964A41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AE842-1F77-4A2C-987F-E134CB1E2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0395007-CD41-4BC6-BAD7-E894188F3F6D}"/>
              </a:ext>
            </a:extLst>
          </p:cNvPr>
          <p:cNvGrpSpPr/>
          <p:nvPr/>
        </p:nvGrpSpPr>
        <p:grpSpPr>
          <a:xfrm>
            <a:off x="846339" y="925348"/>
            <a:ext cx="10454936" cy="5105832"/>
            <a:chOff x="846339" y="925348"/>
            <a:chExt cx="10454936" cy="5105832"/>
          </a:xfrm>
        </p:grpSpPr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486B987-E3D5-41BD-983E-6522599C8BD9}"/>
                </a:ext>
              </a:extLst>
            </p:cNvPr>
            <p:cNvCxnSpPr/>
            <p:nvPr/>
          </p:nvCxnSpPr>
          <p:spPr>
            <a:xfrm>
              <a:off x="3924182" y="3179061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83" name="Group 1082">
              <a:extLst>
                <a:ext uri="{FF2B5EF4-FFF2-40B4-BE49-F238E27FC236}">
                  <a16:creationId xmlns:a16="http://schemas.microsoft.com/office/drawing/2014/main" id="{50E067E8-10CF-4702-A9E1-2E89D2D5C72B}"/>
                </a:ext>
              </a:extLst>
            </p:cNvPr>
            <p:cNvGrpSpPr/>
            <p:nvPr/>
          </p:nvGrpSpPr>
          <p:grpSpPr>
            <a:xfrm>
              <a:off x="3608282" y="2602496"/>
              <a:ext cx="2198703" cy="621959"/>
              <a:chOff x="3608280" y="2279104"/>
              <a:chExt cx="2198703" cy="621959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C5E7B362-360D-4E5C-88CE-14D1BA998BB2}"/>
                  </a:ext>
                </a:extLst>
              </p:cNvPr>
              <p:cNvGrpSpPr/>
              <p:nvPr/>
            </p:nvGrpSpPr>
            <p:grpSpPr>
              <a:xfrm>
                <a:off x="3608280" y="2279104"/>
                <a:ext cx="2198703" cy="585926"/>
                <a:chOff x="4900474" y="1680102"/>
                <a:chExt cx="2198703" cy="585926"/>
              </a:xfrm>
            </p:grpSpPr>
            <p:sp>
              <p:nvSpPr>
                <p:cNvPr id="71" name="Rectangle: Rounded Corners 70">
                  <a:extLst>
                    <a:ext uri="{FF2B5EF4-FFF2-40B4-BE49-F238E27FC236}">
                      <a16:creationId xmlns:a16="http://schemas.microsoft.com/office/drawing/2014/main" id="{8C25F6CD-DE4D-484E-82AF-B3E979951C48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29854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B5FB5807-86E7-489C-9112-3659728A874A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0" name="Graphic 1079">
                <a:extLst>
                  <a:ext uri="{FF2B5EF4-FFF2-40B4-BE49-F238E27FC236}">
                    <a16:creationId xmlns:a16="http://schemas.microsoft.com/office/drawing/2014/main" id="{3E7CD125-B3E1-4912-B9E4-B0312C2BE0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 l="78790" t="-1" b="-5857"/>
              <a:stretch/>
            </p:blipFill>
            <p:spPr>
              <a:xfrm>
                <a:off x="3674131" y="2352705"/>
                <a:ext cx="473414" cy="548358"/>
              </a:xfrm>
              <a:prstGeom prst="rect">
                <a:avLst/>
              </a:prstGeom>
            </p:spPr>
          </p:pic>
        </p:grp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DDEF7A4D-39AE-476A-BF54-EE1594F23A3D}"/>
                </a:ext>
              </a:extLst>
            </p:cNvPr>
            <p:cNvCxnSpPr/>
            <p:nvPr/>
          </p:nvCxnSpPr>
          <p:spPr>
            <a:xfrm>
              <a:off x="9418472" y="3170216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CF3C588-B29D-4220-87CE-4594A0E700DB}"/>
                </a:ext>
              </a:extLst>
            </p:cNvPr>
            <p:cNvCxnSpPr/>
            <p:nvPr/>
          </p:nvCxnSpPr>
          <p:spPr>
            <a:xfrm>
              <a:off x="6671327" y="3170216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024" name="Straight Connector 1023">
              <a:extLst>
                <a:ext uri="{FF2B5EF4-FFF2-40B4-BE49-F238E27FC236}">
                  <a16:creationId xmlns:a16="http://schemas.microsoft.com/office/drawing/2014/main" id="{AC54DB09-FDD9-408F-B965-E7A1E3C31423}"/>
                </a:ext>
              </a:extLst>
            </p:cNvPr>
            <p:cNvCxnSpPr>
              <a:cxnSpLocks/>
            </p:cNvCxnSpPr>
            <p:nvPr/>
          </p:nvCxnSpPr>
          <p:spPr>
            <a:xfrm>
              <a:off x="1177037" y="3107875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82" name="Group 1081">
              <a:extLst>
                <a:ext uri="{FF2B5EF4-FFF2-40B4-BE49-F238E27FC236}">
                  <a16:creationId xmlns:a16="http://schemas.microsoft.com/office/drawing/2014/main" id="{AD98CB19-7904-4CD5-9899-2995FA4B2D2F}"/>
                </a:ext>
              </a:extLst>
            </p:cNvPr>
            <p:cNvGrpSpPr/>
            <p:nvPr/>
          </p:nvGrpSpPr>
          <p:grpSpPr>
            <a:xfrm>
              <a:off x="4996650" y="1008302"/>
              <a:ext cx="2198703" cy="585926"/>
              <a:chOff x="4996648" y="986972"/>
              <a:chExt cx="2198703" cy="585926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4D98B57-97EA-49EF-B1B7-97300911420A}"/>
                  </a:ext>
                </a:extLst>
              </p:cNvPr>
              <p:cNvSpPr/>
              <p:nvPr/>
            </p:nvSpPr>
            <p:spPr>
              <a:xfrm>
                <a:off x="4996648" y="986972"/>
                <a:ext cx="2183907" cy="585926"/>
              </a:xfrm>
              <a:prstGeom prst="roundRect">
                <a:avLst>
                  <a:gd name="adj" fmla="val 43940"/>
                </a:avLst>
              </a:prstGeom>
              <a:solidFill>
                <a:srgbClr val="5687E1"/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A6F96BF-0C62-44C7-B406-82B7247F92F3}"/>
                  </a:ext>
                </a:extLst>
              </p:cNvPr>
              <p:cNvSpPr txBox="1"/>
              <p:nvPr/>
            </p:nvSpPr>
            <p:spPr>
              <a:xfrm>
                <a:off x="5626963" y="1064649"/>
                <a:ext cx="1568388" cy="444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NOM PRÉNOM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1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Poste</a:t>
                </a:r>
                <a:endPara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9" name="Graphic 18">
                <a:extLst>
                  <a:ext uri="{FF2B5EF4-FFF2-40B4-BE49-F238E27FC236}">
                    <a16:creationId xmlns:a16="http://schemas.microsoft.com/office/drawing/2014/main" id="{57F7757C-1907-4352-B062-30DA6D5083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 t="1" b="26063"/>
              <a:stretch/>
            </p:blipFill>
            <p:spPr>
              <a:xfrm>
                <a:off x="5097142" y="1061360"/>
                <a:ext cx="430816" cy="431101"/>
              </a:xfrm>
              <a:prstGeom prst="rect">
                <a:avLst/>
              </a:prstGeom>
            </p:spPr>
          </p:pic>
        </p:grp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FFD5AC1-75C2-4009-AEDC-E2F86F59DC5C}"/>
                </a:ext>
              </a:extLst>
            </p:cNvPr>
            <p:cNvSpPr txBox="1"/>
            <p:nvPr/>
          </p:nvSpPr>
          <p:spPr>
            <a:xfrm>
              <a:off x="851022" y="925348"/>
              <a:ext cx="30679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spc="100" dirty="0">
                  <a:latin typeface="Montserrat Bold" panose="00000800000000000000" pitchFamily="2" charset="0"/>
                  <a:cs typeface="Arial" panose="020B0604020202020204" pitchFamily="34" charset="0"/>
                </a:rPr>
                <a:t>ORGANIGRAMME</a:t>
              </a:r>
            </a:p>
          </p:txBody>
        </p:sp>
        <p:grpSp>
          <p:nvGrpSpPr>
            <p:cNvPr id="1081" name="Group 1080">
              <a:extLst>
                <a:ext uri="{FF2B5EF4-FFF2-40B4-BE49-F238E27FC236}">
                  <a16:creationId xmlns:a16="http://schemas.microsoft.com/office/drawing/2014/main" id="{4E61B8FF-AE12-410F-87E6-5356678F1E08}"/>
                </a:ext>
              </a:extLst>
            </p:cNvPr>
            <p:cNvGrpSpPr/>
            <p:nvPr/>
          </p:nvGrpSpPr>
          <p:grpSpPr>
            <a:xfrm>
              <a:off x="861135" y="2602386"/>
              <a:ext cx="2198703" cy="585926"/>
              <a:chOff x="861135" y="2278996"/>
              <a:chExt cx="2198703" cy="585926"/>
            </a:xfrm>
          </p:grpSpPr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3AC08BC0-6753-45C7-80C1-CC9D667786A2}"/>
                  </a:ext>
                </a:extLst>
              </p:cNvPr>
              <p:cNvSpPr/>
              <p:nvPr/>
            </p:nvSpPr>
            <p:spPr>
              <a:xfrm>
                <a:off x="861135" y="2278996"/>
                <a:ext cx="2183907" cy="585926"/>
              </a:xfrm>
              <a:prstGeom prst="roundRect">
                <a:avLst>
                  <a:gd name="adj" fmla="val 43940"/>
                </a:avLst>
              </a:prstGeom>
              <a:solidFill>
                <a:srgbClr val="71A9FB"/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38" name="Graphic 1037">
                <a:extLst>
                  <a:ext uri="{FF2B5EF4-FFF2-40B4-BE49-F238E27FC236}">
                    <a16:creationId xmlns:a16="http://schemas.microsoft.com/office/drawing/2014/main" id="{FFC64D23-0F91-4DF1-8D2D-1B382A8D86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966358" y="2357960"/>
                <a:ext cx="429627" cy="488866"/>
              </a:xfrm>
              <a:prstGeom prst="rect">
                <a:avLst/>
              </a:prstGeom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C1416B51-6B7D-4928-B7E7-8B3520A655CD}"/>
                  </a:ext>
                </a:extLst>
              </p:cNvPr>
              <p:cNvSpPr txBox="1"/>
              <p:nvPr/>
            </p:nvSpPr>
            <p:spPr>
              <a:xfrm>
                <a:off x="1491450" y="2356673"/>
                <a:ext cx="156838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NOM PRÉNOM</a:t>
                </a:r>
                <a:b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1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Poste </a:t>
                </a:r>
                <a:endPara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027" name="Connector: Elbow 1026">
              <a:extLst>
                <a:ext uri="{FF2B5EF4-FFF2-40B4-BE49-F238E27FC236}">
                  <a16:creationId xmlns:a16="http://schemas.microsoft.com/office/drawing/2014/main" id="{C79D097E-0E74-4569-9AD6-8F892A84DF80}"/>
                </a:ext>
              </a:extLst>
            </p:cNvPr>
            <p:cNvCxnSpPr>
              <a:cxnSpLocks/>
              <a:stCxn id="8" idx="2"/>
              <a:endCxn id="78" idx="0"/>
            </p:cNvCxnSpPr>
            <p:nvPr/>
          </p:nvCxnSpPr>
          <p:spPr>
            <a:xfrm rot="5400000">
              <a:off x="3516767" y="30553"/>
              <a:ext cx="1008158" cy="4135513"/>
            </a:xfrm>
            <a:prstGeom prst="bentConnector3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27" name="Connector: Elbow 226">
              <a:extLst>
                <a:ext uri="{FF2B5EF4-FFF2-40B4-BE49-F238E27FC236}">
                  <a16:creationId xmlns:a16="http://schemas.microsoft.com/office/drawing/2014/main" id="{20D0A95A-9002-47D8-8DC1-259E4C41CD71}"/>
                </a:ext>
              </a:extLst>
            </p:cNvPr>
            <p:cNvCxnSpPr>
              <a:cxnSpLocks/>
              <a:stCxn id="8" idx="2"/>
              <a:endCxn id="71" idx="0"/>
            </p:cNvCxnSpPr>
            <p:nvPr/>
          </p:nvCxnSpPr>
          <p:spPr>
            <a:xfrm rot="5400000">
              <a:off x="4890285" y="1404177"/>
              <a:ext cx="1008266" cy="1388368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0" name="Connector: Elbow 229">
              <a:extLst>
                <a:ext uri="{FF2B5EF4-FFF2-40B4-BE49-F238E27FC236}">
                  <a16:creationId xmlns:a16="http://schemas.microsoft.com/office/drawing/2014/main" id="{954BF68F-6843-4C6E-A6C0-BD4C8CF4AD1E}"/>
                </a:ext>
              </a:extLst>
            </p:cNvPr>
            <p:cNvCxnSpPr>
              <a:cxnSpLocks/>
              <a:stCxn id="8" idx="2"/>
              <a:endCxn id="88" idx="0"/>
            </p:cNvCxnSpPr>
            <p:nvPr/>
          </p:nvCxnSpPr>
          <p:spPr>
            <a:xfrm rot="16200000" flipH="1">
              <a:off x="6265426" y="1417407"/>
              <a:ext cx="1005133" cy="1358777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3" name="Connector: Elbow 232">
              <a:extLst>
                <a:ext uri="{FF2B5EF4-FFF2-40B4-BE49-F238E27FC236}">
                  <a16:creationId xmlns:a16="http://schemas.microsoft.com/office/drawing/2014/main" id="{DBDDE097-E4E6-4E06-8A9D-9E7F650889D2}"/>
                </a:ext>
              </a:extLst>
            </p:cNvPr>
            <p:cNvCxnSpPr>
              <a:cxnSpLocks/>
              <a:stCxn id="8" idx="2"/>
              <a:endCxn id="83" idx="0"/>
            </p:cNvCxnSpPr>
            <p:nvPr/>
          </p:nvCxnSpPr>
          <p:spPr>
            <a:xfrm rot="16200000" flipH="1">
              <a:off x="7641909" y="40923"/>
              <a:ext cx="999313" cy="4105922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97" name="Group 1096">
              <a:extLst>
                <a:ext uri="{FF2B5EF4-FFF2-40B4-BE49-F238E27FC236}">
                  <a16:creationId xmlns:a16="http://schemas.microsoft.com/office/drawing/2014/main" id="{125D0A03-5C8F-4CE0-B6BC-95CB18994CDF}"/>
                </a:ext>
              </a:extLst>
            </p:cNvPr>
            <p:cNvGrpSpPr/>
            <p:nvPr/>
          </p:nvGrpSpPr>
          <p:grpSpPr>
            <a:xfrm>
              <a:off x="9102572" y="2593541"/>
              <a:ext cx="2198703" cy="641402"/>
              <a:chOff x="9102570" y="2270151"/>
              <a:chExt cx="2198703" cy="641402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8D36C4F7-D37A-4C97-980B-9CFB698F89E7}"/>
                  </a:ext>
                </a:extLst>
              </p:cNvPr>
              <p:cNvGrpSpPr/>
              <p:nvPr/>
            </p:nvGrpSpPr>
            <p:grpSpPr>
              <a:xfrm>
                <a:off x="9102570" y="2270151"/>
                <a:ext cx="2198703" cy="585926"/>
                <a:chOff x="4900474" y="1680102"/>
                <a:chExt cx="2198703" cy="585926"/>
              </a:xfrm>
            </p:grpSpPr>
            <p:sp>
              <p:nvSpPr>
                <p:cNvPr id="83" name="Rectangle: Rounded Corners 82">
                  <a:extLst>
                    <a:ext uri="{FF2B5EF4-FFF2-40B4-BE49-F238E27FC236}">
                      <a16:creationId xmlns:a16="http://schemas.microsoft.com/office/drawing/2014/main" id="{F2AB2E7A-0173-4139-B19D-CDBEE0211A4B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29854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8F0DF656-528B-424A-989C-3B88B1765FBC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9" name="Graphic 248">
                <a:extLst>
                  <a:ext uri="{FF2B5EF4-FFF2-40B4-BE49-F238E27FC236}">
                    <a16:creationId xmlns:a16="http://schemas.microsoft.com/office/drawing/2014/main" id="{C9FBB1CA-B096-4C27-86B2-482F16B3E9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 flipH="1">
                <a:off x="9200369" y="2343476"/>
                <a:ext cx="430815" cy="568077"/>
              </a:xfrm>
              <a:prstGeom prst="rect">
                <a:avLst/>
              </a:prstGeom>
            </p:spPr>
          </p:pic>
        </p:grpSp>
        <p:grpSp>
          <p:nvGrpSpPr>
            <p:cNvPr id="1098" name="Group 1097">
              <a:extLst>
                <a:ext uri="{FF2B5EF4-FFF2-40B4-BE49-F238E27FC236}">
                  <a16:creationId xmlns:a16="http://schemas.microsoft.com/office/drawing/2014/main" id="{5213532C-E11B-44CE-B7F1-9EB57BE455EC}"/>
                </a:ext>
              </a:extLst>
            </p:cNvPr>
            <p:cNvGrpSpPr/>
            <p:nvPr/>
          </p:nvGrpSpPr>
          <p:grpSpPr>
            <a:xfrm>
              <a:off x="6355427" y="2599361"/>
              <a:ext cx="2198703" cy="585972"/>
              <a:chOff x="6355425" y="2275971"/>
              <a:chExt cx="2198703" cy="585972"/>
            </a:xfrm>
          </p:grpSpPr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8313198B-B15F-4DF8-8C8D-F5DFDBEB0AEE}"/>
                  </a:ext>
                </a:extLst>
              </p:cNvPr>
              <p:cNvGrpSpPr/>
              <p:nvPr/>
            </p:nvGrpSpPr>
            <p:grpSpPr>
              <a:xfrm>
                <a:off x="6355425" y="2275971"/>
                <a:ext cx="2198703" cy="585926"/>
                <a:chOff x="4900474" y="1680102"/>
                <a:chExt cx="2198703" cy="585926"/>
              </a:xfrm>
            </p:grpSpPr>
            <p:sp>
              <p:nvSpPr>
                <p:cNvPr id="88" name="Rectangle: Rounded Corners 87">
                  <a:extLst>
                    <a:ext uri="{FF2B5EF4-FFF2-40B4-BE49-F238E27FC236}">
                      <a16:creationId xmlns:a16="http://schemas.microsoft.com/office/drawing/2014/main" id="{834CCEA9-872C-40BE-BEEE-97D11A96AFAA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71A9FB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A4F3693-AAA4-4718-8222-3C1FAB6A5EF3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7" name="Graphic 246">
                <a:extLst>
                  <a:ext uri="{FF2B5EF4-FFF2-40B4-BE49-F238E27FC236}">
                    <a16:creationId xmlns:a16="http://schemas.microsoft.com/office/drawing/2014/main" id="{41466574-5BFC-487D-ADCC-16DA8193CD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455919" y="2355301"/>
                <a:ext cx="433690" cy="506642"/>
              </a:xfrm>
              <a:prstGeom prst="rect">
                <a:avLst/>
              </a:prstGeom>
            </p:spPr>
          </p:pic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6771967B-32CE-431C-9841-DFEB4720D5D1}"/>
                </a:ext>
              </a:extLst>
            </p:cNvPr>
            <p:cNvGrpSpPr/>
            <p:nvPr/>
          </p:nvGrpSpPr>
          <p:grpSpPr>
            <a:xfrm>
              <a:off x="3608282" y="3700549"/>
              <a:ext cx="2183907" cy="692333"/>
              <a:chOff x="3608280" y="3310251"/>
              <a:chExt cx="2183907" cy="692333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E1BCD00C-751C-425C-B2F7-87D20590E748}"/>
                  </a:ext>
                </a:extLst>
              </p:cNvPr>
              <p:cNvGrpSpPr/>
              <p:nvPr/>
            </p:nvGrpSpPr>
            <p:grpSpPr>
              <a:xfrm>
                <a:off x="3608280" y="331025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33" name="Rectangle: Rounded Corners 132">
                  <a:extLst>
                    <a:ext uri="{FF2B5EF4-FFF2-40B4-BE49-F238E27FC236}">
                      <a16:creationId xmlns:a16="http://schemas.microsoft.com/office/drawing/2014/main" id="{2C16876C-D86F-4AEE-B7DB-F56BBB2DEF71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A7E6526B-134E-4A77-847C-A93042E5B6B8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26" name="Graphic 225">
                <a:extLst>
                  <a:ext uri="{FF2B5EF4-FFF2-40B4-BE49-F238E27FC236}">
                    <a16:creationId xmlns:a16="http://schemas.microsoft.com/office/drawing/2014/main" id="{ECA1CC1F-1D38-4B2D-AAB9-7D52ADC8BC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681303" y="3385300"/>
                <a:ext cx="456606" cy="617284"/>
              </a:xfrm>
              <a:prstGeom prst="rect">
                <a:avLst/>
              </a:prstGeom>
            </p:spPr>
          </p:pic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49440372-7CE3-4F3A-A407-1FCE1E91424B}"/>
                </a:ext>
              </a:extLst>
            </p:cNvPr>
            <p:cNvGrpSpPr/>
            <p:nvPr/>
          </p:nvGrpSpPr>
          <p:grpSpPr>
            <a:xfrm>
              <a:off x="861135" y="3700439"/>
              <a:ext cx="2183907" cy="658193"/>
              <a:chOff x="861135" y="3310143"/>
              <a:chExt cx="2183907" cy="658193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4E56F2A-1A37-4588-9C32-6EFD0E323056}"/>
                  </a:ext>
                </a:extLst>
              </p:cNvPr>
              <p:cNvGrpSpPr/>
              <p:nvPr/>
            </p:nvGrpSpPr>
            <p:grpSpPr>
              <a:xfrm>
                <a:off x="861135" y="3310143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9" name="Rectangle: Rounded Corners 128">
                  <a:extLst>
                    <a:ext uri="{FF2B5EF4-FFF2-40B4-BE49-F238E27FC236}">
                      <a16:creationId xmlns:a16="http://schemas.microsoft.com/office/drawing/2014/main" id="{062D6D3F-FB59-47BF-9B9F-A89570838AE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8962C321-10B8-4D68-B2C3-BAEF1AAE73A1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/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4" name="Graphic 243">
                <a:extLst>
                  <a:ext uri="{FF2B5EF4-FFF2-40B4-BE49-F238E27FC236}">
                    <a16:creationId xmlns:a16="http://schemas.microsoft.com/office/drawing/2014/main" id="{E7206E15-2442-4511-BEDF-BE6CD9FE75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959926" y="3391465"/>
                <a:ext cx="427928" cy="576871"/>
              </a:xfrm>
              <a:prstGeom prst="rect">
                <a:avLst/>
              </a:prstGeom>
            </p:spPr>
          </p:pic>
        </p:grpSp>
        <p:grpSp>
          <p:nvGrpSpPr>
            <p:cNvPr id="1095" name="Group 1094">
              <a:extLst>
                <a:ext uri="{FF2B5EF4-FFF2-40B4-BE49-F238E27FC236}">
                  <a16:creationId xmlns:a16="http://schemas.microsoft.com/office/drawing/2014/main" id="{E4348298-4642-49EE-A8D9-93E43A961467}"/>
                </a:ext>
              </a:extLst>
            </p:cNvPr>
            <p:cNvGrpSpPr/>
            <p:nvPr/>
          </p:nvGrpSpPr>
          <p:grpSpPr>
            <a:xfrm>
              <a:off x="9102572" y="3691594"/>
              <a:ext cx="2183907" cy="667038"/>
              <a:chOff x="9102570" y="3301298"/>
              <a:chExt cx="2183907" cy="667038"/>
            </a:xfrm>
          </p:grpSpPr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A363470C-5E10-4B2D-B55B-05749217EF1E}"/>
                  </a:ext>
                </a:extLst>
              </p:cNvPr>
              <p:cNvGrpSpPr/>
              <p:nvPr/>
            </p:nvGrpSpPr>
            <p:grpSpPr>
              <a:xfrm>
                <a:off x="9102570" y="330129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FF5FEF2A-986F-4D26-9015-A194390EDCF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75267DE2-66F7-4B5F-9B85-6E31967AB469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93" name="Graphic 1092">
                <a:extLst>
                  <a:ext uri="{FF2B5EF4-FFF2-40B4-BE49-F238E27FC236}">
                    <a16:creationId xmlns:a16="http://schemas.microsoft.com/office/drawing/2014/main" id="{5A33334A-0020-409D-A86A-99DBE657F4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9190276" y="3372929"/>
                <a:ext cx="441678" cy="595407"/>
              </a:xfrm>
              <a:prstGeom prst="rect">
                <a:avLst/>
              </a:prstGeom>
            </p:spPr>
          </p:pic>
        </p:grpSp>
        <p:grpSp>
          <p:nvGrpSpPr>
            <p:cNvPr id="1099" name="Group 1098">
              <a:extLst>
                <a:ext uri="{FF2B5EF4-FFF2-40B4-BE49-F238E27FC236}">
                  <a16:creationId xmlns:a16="http://schemas.microsoft.com/office/drawing/2014/main" id="{26F0CCD2-E3EB-4F78-B07F-BA98F00E134E}"/>
                </a:ext>
              </a:extLst>
            </p:cNvPr>
            <p:cNvGrpSpPr/>
            <p:nvPr/>
          </p:nvGrpSpPr>
          <p:grpSpPr>
            <a:xfrm>
              <a:off x="6355427" y="3697414"/>
              <a:ext cx="2183907" cy="601908"/>
              <a:chOff x="6355425" y="3307118"/>
              <a:chExt cx="2183907" cy="601908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228C3118-859A-4967-89FB-842DDB7DA0C1}"/>
                  </a:ext>
                </a:extLst>
              </p:cNvPr>
              <p:cNvGrpSpPr/>
              <p:nvPr/>
            </p:nvGrpSpPr>
            <p:grpSpPr>
              <a:xfrm>
                <a:off x="6355425" y="330711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1" name="Rectangle: Rounded Corners 120">
                  <a:extLst>
                    <a:ext uri="{FF2B5EF4-FFF2-40B4-BE49-F238E27FC236}">
                      <a16:creationId xmlns:a16="http://schemas.microsoft.com/office/drawing/2014/main" id="{1A7AC976-7F25-4235-B0BF-2DAC656D55D6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771E7D9F-AF28-43C5-BB5F-213BDF1662AB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9" name="Graphic 1088">
                <a:extLst>
                  <a:ext uri="{FF2B5EF4-FFF2-40B4-BE49-F238E27FC236}">
                    <a16:creationId xmlns:a16="http://schemas.microsoft.com/office/drawing/2014/main" id="{B7265E8C-0A26-4FAD-A5EF-E7A3FBBE98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6453994" y="3383627"/>
                <a:ext cx="430816" cy="525399"/>
              </a:xfrm>
              <a:prstGeom prst="rect">
                <a:avLst/>
              </a:prstGeom>
            </p:spPr>
          </p:pic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46DDD919-4F51-4298-94A7-2FEB866B0957}"/>
                </a:ext>
              </a:extLst>
            </p:cNvPr>
            <p:cNvGrpSpPr/>
            <p:nvPr/>
          </p:nvGrpSpPr>
          <p:grpSpPr>
            <a:xfrm>
              <a:off x="3593486" y="4544135"/>
              <a:ext cx="2183907" cy="662139"/>
              <a:chOff x="3593484" y="4094134"/>
              <a:chExt cx="2183907" cy="662139"/>
            </a:xfrm>
          </p:grpSpPr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14AF7432-848D-4DAA-B655-62D93AEBE678}"/>
                  </a:ext>
                </a:extLst>
              </p:cNvPr>
              <p:cNvGrpSpPr/>
              <p:nvPr/>
            </p:nvGrpSpPr>
            <p:grpSpPr>
              <a:xfrm>
                <a:off x="3593484" y="4094134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036A43AA-529E-45E8-A76D-060FB043F0B3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7BA9CB61-0F0C-416D-B7E8-5DE4676AFA8E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7" name="Graphic 1086">
                <a:extLst>
                  <a:ext uri="{FF2B5EF4-FFF2-40B4-BE49-F238E27FC236}">
                    <a16:creationId xmlns:a16="http://schemas.microsoft.com/office/drawing/2014/main" id="{8F215E9B-5EFB-4A4E-98C5-553C84846A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3692668" y="4172001"/>
                <a:ext cx="433417" cy="584272"/>
              </a:xfrm>
              <a:prstGeom prst="rect">
                <a:avLst/>
              </a:prstGeom>
            </p:spPr>
          </p:pic>
        </p:grp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DBE42434-EF64-4694-B27F-EEF84B737BD0}"/>
                </a:ext>
              </a:extLst>
            </p:cNvPr>
            <p:cNvGrpSpPr/>
            <p:nvPr/>
          </p:nvGrpSpPr>
          <p:grpSpPr>
            <a:xfrm>
              <a:off x="846339" y="4544025"/>
              <a:ext cx="2183907" cy="585926"/>
              <a:chOff x="846339" y="4094026"/>
              <a:chExt cx="2183907" cy="585926"/>
            </a:xfrm>
          </p:grpSpPr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E04902B5-A13F-46DD-BA9C-1D908EB92BA7}"/>
                  </a:ext>
                </a:extLst>
              </p:cNvPr>
              <p:cNvGrpSpPr/>
              <p:nvPr/>
            </p:nvGrpSpPr>
            <p:grpSpPr>
              <a:xfrm>
                <a:off x="846339" y="4094026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636A3C77-7FFA-4EC7-B959-79904D4EF605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0E922BE3-4C4B-44BC-89F0-7CBC522C75E2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38" name="Graphic 237">
                <a:extLst>
                  <a:ext uri="{FF2B5EF4-FFF2-40B4-BE49-F238E27FC236}">
                    <a16:creationId xmlns:a16="http://schemas.microsoft.com/office/drawing/2014/main" id="{BE3D5F4E-6908-40A7-BEC2-B95D04322B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tretch>
                <a:fillRect/>
              </a:stretch>
            </p:blipFill>
            <p:spPr>
              <a:xfrm>
                <a:off x="944819" y="4166293"/>
                <a:ext cx="434180" cy="496953"/>
              </a:xfrm>
              <a:prstGeom prst="rect">
                <a:avLst/>
              </a:prstGeom>
            </p:spPr>
          </p:pic>
        </p:grpSp>
        <p:grpSp>
          <p:nvGrpSpPr>
            <p:cNvPr id="1094" name="Group 1093">
              <a:extLst>
                <a:ext uri="{FF2B5EF4-FFF2-40B4-BE49-F238E27FC236}">
                  <a16:creationId xmlns:a16="http://schemas.microsoft.com/office/drawing/2014/main" id="{11B01C78-11E0-418A-A9F8-2E70997576D0}"/>
                </a:ext>
              </a:extLst>
            </p:cNvPr>
            <p:cNvGrpSpPr/>
            <p:nvPr/>
          </p:nvGrpSpPr>
          <p:grpSpPr>
            <a:xfrm>
              <a:off x="9087776" y="4535180"/>
              <a:ext cx="2183907" cy="615046"/>
              <a:chOff x="9087774" y="4085181"/>
              <a:chExt cx="2183907" cy="615046"/>
            </a:xfrm>
          </p:grpSpPr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B35C57DE-932F-4710-BD41-56BB215F7A81}"/>
                  </a:ext>
                </a:extLst>
              </p:cNvPr>
              <p:cNvGrpSpPr/>
              <p:nvPr/>
            </p:nvGrpSpPr>
            <p:grpSpPr>
              <a:xfrm>
                <a:off x="9087774" y="408518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BCA06261-462A-4375-86E2-B729430D6CB8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5A61D3E6-7D25-4FB7-B260-20A2E1BAF905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3" name="Graphic 252">
                <a:extLst>
                  <a:ext uri="{FF2B5EF4-FFF2-40B4-BE49-F238E27FC236}">
                    <a16:creationId xmlns:a16="http://schemas.microsoft.com/office/drawing/2014/main" id="{94E5301C-971E-49FC-9206-ED5694D4B1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9188268" y="4158680"/>
                <a:ext cx="430815" cy="541547"/>
              </a:xfrm>
              <a:prstGeom prst="rect">
                <a:avLst/>
              </a:prstGeom>
            </p:spPr>
          </p:pic>
        </p:grpSp>
        <p:grpSp>
          <p:nvGrpSpPr>
            <p:cNvPr id="1100" name="Group 1099">
              <a:extLst>
                <a:ext uri="{FF2B5EF4-FFF2-40B4-BE49-F238E27FC236}">
                  <a16:creationId xmlns:a16="http://schemas.microsoft.com/office/drawing/2014/main" id="{8C9A8F7A-3EE7-4877-B736-529C6A3CF230}"/>
                </a:ext>
              </a:extLst>
            </p:cNvPr>
            <p:cNvGrpSpPr/>
            <p:nvPr/>
          </p:nvGrpSpPr>
          <p:grpSpPr>
            <a:xfrm>
              <a:off x="6340631" y="4541002"/>
              <a:ext cx="2183907" cy="639339"/>
              <a:chOff x="6340629" y="4091001"/>
              <a:chExt cx="2183907" cy="639339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E18ECC42-BE71-42D8-A391-14CBCB56F6E8}"/>
                  </a:ext>
                </a:extLst>
              </p:cNvPr>
              <p:cNvGrpSpPr/>
              <p:nvPr/>
            </p:nvGrpSpPr>
            <p:grpSpPr>
              <a:xfrm>
                <a:off x="6340629" y="409100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0647A813-CA11-465E-B97D-41C9C65FA4B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E9824F17-6FA3-4816-9098-9D5C14E4556D}"/>
                    </a:ext>
                  </a:extLst>
                </p:cNvPr>
                <p:cNvSpPr txBox="1"/>
                <p:nvPr/>
              </p:nvSpPr>
              <p:spPr>
                <a:xfrm>
                  <a:off x="5472914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91" name="Graphic 1090">
                <a:extLst>
                  <a:ext uri="{FF2B5EF4-FFF2-40B4-BE49-F238E27FC236}">
                    <a16:creationId xmlns:a16="http://schemas.microsoft.com/office/drawing/2014/main" id="{D0376CC8-7584-4AFE-A61B-D6C5D482E8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>
                <a:extLst>
                  <a:ext uri="{96DAC541-7B7A-43D3-8B79-37D633B846F1}">
                    <asvg:svgBlip xmlns:asvg="http://schemas.microsoft.com/office/drawing/2016/SVG/main" r:embed="rId24"/>
                  </a:ext>
                </a:extLst>
              </a:blip>
              <a:stretch>
                <a:fillRect/>
              </a:stretch>
            </p:blipFill>
            <p:spPr>
              <a:xfrm>
                <a:off x="6436107" y="4167013"/>
                <a:ext cx="440282" cy="563327"/>
              </a:xfrm>
              <a:prstGeom prst="rect">
                <a:avLst/>
              </a:prstGeom>
            </p:spPr>
          </p:pic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75571AA1-B610-47C3-850D-92A66C4B6EE2}"/>
                </a:ext>
              </a:extLst>
            </p:cNvPr>
            <p:cNvGrpSpPr/>
            <p:nvPr/>
          </p:nvGrpSpPr>
          <p:grpSpPr>
            <a:xfrm>
              <a:off x="3603377" y="5357526"/>
              <a:ext cx="2183907" cy="629897"/>
              <a:chOff x="3603375" y="4878018"/>
              <a:chExt cx="2183907" cy="629897"/>
            </a:xfrm>
          </p:grpSpPr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051112D8-A6E9-4F4B-8BF4-66CD4CCA4573}"/>
                  </a:ext>
                </a:extLst>
              </p:cNvPr>
              <p:cNvGrpSpPr/>
              <p:nvPr/>
            </p:nvGrpSpPr>
            <p:grpSpPr>
              <a:xfrm>
                <a:off x="3603375" y="487801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22" name="Rectangle: Rounded Corners 221">
                  <a:extLst>
                    <a:ext uri="{FF2B5EF4-FFF2-40B4-BE49-F238E27FC236}">
                      <a16:creationId xmlns:a16="http://schemas.microsoft.com/office/drawing/2014/main" id="{7C41CD76-589D-4A04-9C6B-1CEE665E8DF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10DF101B-8DB3-4ACB-B70F-C955CB36F2BB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5" name="Graphic 1084">
                <a:extLst>
                  <a:ext uri="{FF2B5EF4-FFF2-40B4-BE49-F238E27FC236}">
                    <a16:creationId xmlns:a16="http://schemas.microsoft.com/office/drawing/2014/main" id="{662A030E-B00D-433B-A58E-5187010FD6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5">
                <a:extLs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tretch>
                <a:fillRect/>
              </a:stretch>
            </p:blipFill>
            <p:spPr>
              <a:xfrm>
                <a:off x="3700748" y="4950644"/>
                <a:ext cx="436453" cy="557271"/>
              </a:xfrm>
              <a:prstGeom prst="rect">
                <a:avLst/>
              </a:prstGeom>
            </p:spPr>
          </p:pic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61411530-F536-4ED5-B94A-DED5A8574A63}"/>
                </a:ext>
              </a:extLst>
            </p:cNvPr>
            <p:cNvGrpSpPr/>
            <p:nvPr/>
          </p:nvGrpSpPr>
          <p:grpSpPr>
            <a:xfrm>
              <a:off x="856230" y="5357416"/>
              <a:ext cx="2183907" cy="585926"/>
              <a:chOff x="856230" y="4877910"/>
              <a:chExt cx="2183907" cy="585926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8773BDC6-EBF0-4847-929B-A7008F42C2F3}"/>
                  </a:ext>
                </a:extLst>
              </p:cNvPr>
              <p:cNvGrpSpPr/>
              <p:nvPr/>
            </p:nvGrpSpPr>
            <p:grpSpPr>
              <a:xfrm>
                <a:off x="856230" y="4877910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8A7F1955-E0E2-4756-A82F-7B3E905B456E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462CEE5F-DCD3-49EB-8445-EB35DFF66288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0" name="Graphic 239">
                <a:extLst>
                  <a:ext uri="{FF2B5EF4-FFF2-40B4-BE49-F238E27FC236}">
                    <a16:creationId xmlns:a16="http://schemas.microsoft.com/office/drawing/2014/main" id="{A239F6E8-3954-4DBC-AB4A-CC874128A0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7">
                <a:extLst>
                  <a:ext uri="{96DAC541-7B7A-43D3-8B79-37D633B846F1}">
                    <asvg:svgBlip xmlns:asvg="http://schemas.microsoft.com/office/drawing/2016/SVG/main" r:embed="rId28"/>
                  </a:ext>
                </a:extLst>
              </a:blip>
              <a:stretch>
                <a:fillRect/>
              </a:stretch>
            </p:blipFill>
            <p:spPr>
              <a:xfrm>
                <a:off x="958267" y="4950643"/>
                <a:ext cx="429587" cy="504347"/>
              </a:xfrm>
              <a:prstGeom prst="rect">
                <a:avLst/>
              </a:prstGeom>
            </p:spPr>
          </p:pic>
        </p:grpSp>
        <p:grpSp>
          <p:nvGrpSpPr>
            <p:cNvPr id="1096" name="Group 1095">
              <a:extLst>
                <a:ext uri="{FF2B5EF4-FFF2-40B4-BE49-F238E27FC236}">
                  <a16:creationId xmlns:a16="http://schemas.microsoft.com/office/drawing/2014/main" id="{2E5D5AE1-C705-4B27-ABF6-1EA22F94A89C}"/>
                </a:ext>
              </a:extLst>
            </p:cNvPr>
            <p:cNvGrpSpPr/>
            <p:nvPr/>
          </p:nvGrpSpPr>
          <p:grpSpPr>
            <a:xfrm>
              <a:off x="9097667" y="5348573"/>
              <a:ext cx="2183907" cy="682607"/>
              <a:chOff x="9097665" y="4869065"/>
              <a:chExt cx="2183907" cy="682607"/>
            </a:xfrm>
          </p:grpSpPr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7E65E786-5DE1-4E39-8165-D4F34E317C44}"/>
                  </a:ext>
                </a:extLst>
              </p:cNvPr>
              <p:cNvGrpSpPr/>
              <p:nvPr/>
            </p:nvGrpSpPr>
            <p:grpSpPr>
              <a:xfrm>
                <a:off x="9097665" y="4869065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7E235697-B86B-4273-A84B-88FB29FC130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DB757374-A761-40D7-8765-930268BBC905}"/>
                    </a:ext>
                  </a:extLst>
                </p:cNvPr>
                <p:cNvSpPr txBox="1"/>
                <p:nvPr/>
              </p:nvSpPr>
              <p:spPr>
                <a:xfrm>
                  <a:off x="5472914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5" name="Graphic 254">
                <a:extLst>
                  <a:ext uri="{FF2B5EF4-FFF2-40B4-BE49-F238E27FC236}">
                    <a16:creationId xmlns:a16="http://schemas.microsoft.com/office/drawing/2014/main" id="{6A4E60A3-5F99-4D3F-8C5B-4002B09E41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9193486" y="4944219"/>
                <a:ext cx="437999" cy="607453"/>
              </a:xfrm>
              <a:prstGeom prst="rect">
                <a:avLst/>
              </a:prstGeom>
            </p:spPr>
          </p:pic>
        </p:grpSp>
        <p:grpSp>
          <p:nvGrpSpPr>
            <p:cNvPr id="1101" name="Group 1100">
              <a:extLst>
                <a:ext uri="{FF2B5EF4-FFF2-40B4-BE49-F238E27FC236}">
                  <a16:creationId xmlns:a16="http://schemas.microsoft.com/office/drawing/2014/main" id="{F7C193D1-E08E-4996-8FE8-6DF9EFE6764E}"/>
                </a:ext>
              </a:extLst>
            </p:cNvPr>
            <p:cNvGrpSpPr/>
            <p:nvPr/>
          </p:nvGrpSpPr>
          <p:grpSpPr>
            <a:xfrm>
              <a:off x="6350522" y="5354391"/>
              <a:ext cx="2183907" cy="585926"/>
              <a:chOff x="6350520" y="4874885"/>
              <a:chExt cx="2183907" cy="585926"/>
            </a:xfrm>
          </p:grpSpPr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F78031D7-279A-4A41-8431-8C891AF8393E}"/>
                  </a:ext>
                </a:extLst>
              </p:cNvPr>
              <p:cNvGrpSpPr/>
              <p:nvPr/>
            </p:nvGrpSpPr>
            <p:grpSpPr>
              <a:xfrm>
                <a:off x="6350520" y="4874885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69270520-6091-411D-9AAC-4D91AB9DD35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0E7DD31B-CB5A-4593-8DB7-B9CB050C26F4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NOM PRÉNOM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Poste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1" name="Graphic 250">
                <a:extLst>
                  <a:ext uri="{FF2B5EF4-FFF2-40B4-BE49-F238E27FC236}">
                    <a16:creationId xmlns:a16="http://schemas.microsoft.com/office/drawing/2014/main" id="{0D86C001-3654-4F09-931E-70B20FE1AD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1">
                <a:extLst>
                  <a:ext uri="{96DAC541-7B7A-43D3-8B79-37D633B846F1}">
                    <asvg:svgBlip xmlns:asvg="http://schemas.microsoft.com/office/drawing/2016/SVG/main" r:embed="rId32"/>
                  </a:ext>
                </a:extLst>
              </a:blip>
              <a:stretch>
                <a:fillRect/>
              </a:stretch>
            </p:blipFill>
            <p:spPr>
              <a:xfrm>
                <a:off x="6451014" y="4944219"/>
                <a:ext cx="439976" cy="495341"/>
              </a:xfrm>
              <a:prstGeom prst="rect">
                <a:avLst/>
              </a:prstGeom>
            </p:spPr>
          </p:pic>
        </p:grp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6D43F0EC-D1C3-9784-679D-FB4BC1657828}"/>
              </a:ext>
            </a:extLst>
          </p:cNvPr>
          <p:cNvSpPr txBox="1"/>
          <p:nvPr/>
        </p:nvSpPr>
        <p:spPr>
          <a:xfrm>
            <a:off x="10454301" y="6581001"/>
            <a:ext cx="2841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>
                    <a:lumMod val="6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109091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71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Bold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modelesorganigramme.fr</dc:creator>
  <cp:lastModifiedBy>H1077</cp:lastModifiedBy>
  <cp:revision>11</cp:revision>
  <dcterms:created xsi:type="dcterms:W3CDTF">2021-07-11T02:54:17Z</dcterms:created>
  <dcterms:modified xsi:type="dcterms:W3CDTF">2026-02-20T09:40:31Z</dcterms:modified>
</cp:coreProperties>
</file>