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3" d="100"/>
          <a:sy n="73" d="100"/>
        </p:scale>
        <p:origin x="1070" y="1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324FDB-E09D-7D80-D78E-587DC9FFFB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684D77E-209D-35C2-8E89-53338976A0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E4AED9F-8652-BF79-1272-44AEA13A4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135BB-636B-4ED6-B271-B5E8E473136B}" type="datetimeFigureOut">
              <a:rPr lang="es-ES" smtClean="0"/>
              <a:t>28/02/2026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810A28-B50D-533E-8D2C-199D6D4ED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132BA37-6D40-CA0D-13A4-FD8A58C17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4D020-AB9D-4992-947B-815F44CEC8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7899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4178EF-5D6A-0A2C-74DF-BC34B3A24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80C5A87-4564-1705-4ADA-AB52896314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E9087F3-0FD4-D4E7-A5AA-0CA13AA08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135BB-636B-4ED6-B271-B5E8E473136B}" type="datetimeFigureOut">
              <a:rPr lang="es-ES" smtClean="0"/>
              <a:t>28/02/2026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D5367D-16F1-EFE5-548C-21114B22D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C54E8AA-A0A4-313D-B293-BF5568679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4D020-AB9D-4992-947B-815F44CEC8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1705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E9C2F72-A6B3-3101-4E97-1012F7B955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8913F7C-06FB-5B38-55A6-19DB7BE977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2418079-8870-F98F-015B-3C53EF35C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135BB-636B-4ED6-B271-B5E8E473136B}" type="datetimeFigureOut">
              <a:rPr lang="es-ES" smtClean="0"/>
              <a:t>28/02/2026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6B0C9D-F2B7-B5A6-DF92-63E04AEAD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8C1F434-2385-098E-2E0E-B12A92BA6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4D020-AB9D-4992-947B-815F44CEC8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1116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DDE2C1-CD04-58F4-D3FE-C438E7B61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DA62519-7989-3186-230F-2428F16B64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DF4824A-C952-7470-94DB-F66DC1326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135BB-636B-4ED6-B271-B5E8E473136B}" type="datetimeFigureOut">
              <a:rPr lang="es-ES" smtClean="0"/>
              <a:t>28/02/2026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9EEE661-569D-2774-4A41-99AB20A84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FE6E44-69A8-04FE-6B74-6A50F4D6A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4D020-AB9D-4992-947B-815F44CEC8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3030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7DAB5A-8606-95F0-562F-7D4DDE478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B8160D-E60D-FC94-DF03-F58CD2625A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93511C3-DF57-D3A9-EC01-9A93E7A81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135BB-636B-4ED6-B271-B5E8E473136B}" type="datetimeFigureOut">
              <a:rPr lang="es-ES" smtClean="0"/>
              <a:t>28/02/2026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528BC6-B261-67D6-7EB4-22BF64C58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E40F820-99B4-A87F-AF3B-9C56898CB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4D020-AB9D-4992-947B-815F44CEC8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4306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9BD61B-9E9A-D782-BBA1-98DD902B3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D65A93-3942-BEAB-D62C-7E67FD3E20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1955E97-27D8-8DFC-0E30-8676822712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7E0EF38-0878-C75B-C7AB-A515491C6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135BB-636B-4ED6-B271-B5E8E473136B}" type="datetimeFigureOut">
              <a:rPr lang="es-ES" smtClean="0"/>
              <a:t>28/02/2026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0979E0B-C431-CADC-FE93-C10FC377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81DA3F9-93E2-62DB-FFB8-F197921CE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4D020-AB9D-4992-947B-815F44CEC8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9867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00FDC1-9EFF-872F-0AA0-4DF363C94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87C3E59-97DC-3B71-C647-B5F2C15C61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D47662A-609E-F411-DAB4-5ED1E40B41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86923AD-54FE-5EDC-266B-30B78D07A3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2F46B29-1164-7AFC-B91A-B2AA2C5C3C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BC5A17B-7422-0231-D8B0-309B1D11F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135BB-636B-4ED6-B271-B5E8E473136B}" type="datetimeFigureOut">
              <a:rPr lang="es-ES" smtClean="0"/>
              <a:t>28/02/2026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266C741-2F15-E523-4A7E-BB7E13A48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34094B1-9BAE-6DD5-FA04-FB4A76691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4D020-AB9D-4992-947B-815F44CEC8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59763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B4585B-9214-A1A2-EAC7-DD4519B43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A207D7F-ED10-41D1-D91B-53355BA02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135BB-636B-4ED6-B271-B5E8E473136B}" type="datetimeFigureOut">
              <a:rPr lang="es-ES" smtClean="0"/>
              <a:t>28/02/2026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F35134-EAB1-6075-6641-83263F314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7DA6C18-002C-BA7E-A8E0-BA0C7F6F6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4D020-AB9D-4992-947B-815F44CEC8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0189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C1A1571-BB25-341F-F852-E9D743839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135BB-636B-4ED6-B271-B5E8E473136B}" type="datetimeFigureOut">
              <a:rPr lang="es-ES" smtClean="0"/>
              <a:t>28/02/2026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E31CC9C-226A-DF54-807C-B81AA2AE4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5A1EC04-D3E6-069C-C9DE-128345C9E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4D020-AB9D-4992-947B-815F44CEC8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7077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6CD1BC-AE8A-951D-B16A-72458E62F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19AE178-2C58-3839-2BE4-7AFECDE55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3A1C53E-00A2-0782-5A1B-79F6F24ED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7071713-0E9F-5994-98BE-EC7E32139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135BB-636B-4ED6-B271-B5E8E473136B}" type="datetimeFigureOut">
              <a:rPr lang="es-ES" smtClean="0"/>
              <a:t>28/02/2026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1E04479-69B8-8C19-0584-4B3BE4A38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3604774-ECA9-F477-09ED-9FFD29532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4D020-AB9D-4992-947B-815F44CEC8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2049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F30C20-6644-79E7-70B0-E485F2E19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82C034F-CCC8-924F-4364-72F10912AD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FC2E9CD-B23E-17CC-C4BC-46E4325911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90D14B3-04C0-3781-3345-A26154C64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135BB-636B-4ED6-B271-B5E8E473136B}" type="datetimeFigureOut">
              <a:rPr lang="es-ES" smtClean="0"/>
              <a:t>28/02/2026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0F4D8C2-DCD0-A7E3-9D1B-D5736BA84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32BA058-26CB-80A3-E9F4-26D52C276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4D020-AB9D-4992-947B-815F44CEC8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7523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137F019-91DC-60E8-C411-8C3015167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948710F-C98B-1DA9-7E8A-9C6C647F00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51E961-1A08-F219-6DC6-B2FDC2337B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3135BB-636B-4ED6-B271-B5E8E473136B}" type="datetimeFigureOut">
              <a:rPr lang="es-ES" smtClean="0"/>
              <a:t>28/02/2026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318612B-3A4F-FCF1-29E9-BB9D031D24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501619-7361-7A86-5086-6A9AB1AA8A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F4D020-AB9D-4992-947B-815F44CEC8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6354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3B1CD74-2C19-B37E-C8FC-FD06A591EA53}"/>
              </a:ext>
            </a:extLst>
          </p:cNvPr>
          <p:cNvSpPr txBox="1">
            <a:spLocks/>
          </p:cNvSpPr>
          <p:nvPr/>
        </p:nvSpPr>
        <p:spPr>
          <a:xfrm>
            <a:off x="533400" y="748044"/>
            <a:ext cx="11125200" cy="889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D" sz="4400" dirty="0">
                <a:solidFill>
                  <a:schemeClr val="accent5">
                    <a:lumMod val="50000"/>
                  </a:schemeClr>
                </a:solidFill>
              </a:rPr>
              <a:t>ORGANIGRAMME</a:t>
            </a:r>
            <a:endParaRPr lang="en-ID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Oval 3">
            <a:extLst>
              <a:ext uri="{FF2B5EF4-FFF2-40B4-BE49-F238E27FC236}">
                <a16:creationId xmlns:a16="http://schemas.microsoft.com/office/drawing/2014/main" id="{88E037F7-1143-B853-13EB-CC032BE74C1E}"/>
              </a:ext>
            </a:extLst>
          </p:cNvPr>
          <p:cNvSpPr>
            <a:spLocks/>
          </p:cNvSpPr>
          <p:nvPr/>
        </p:nvSpPr>
        <p:spPr>
          <a:xfrm>
            <a:off x="5384800" y="3152578"/>
            <a:ext cx="1422400" cy="1422396"/>
          </a:xfrm>
          <a:prstGeom prst="ellipse">
            <a:avLst/>
          </a:prstGeom>
          <a:solidFill>
            <a:srgbClr val="3A23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" name="Oval 4">
            <a:extLst>
              <a:ext uri="{FF2B5EF4-FFF2-40B4-BE49-F238E27FC236}">
                <a16:creationId xmlns:a16="http://schemas.microsoft.com/office/drawing/2014/main" id="{9A6EE462-AF38-A741-A7A7-4276699DC421}"/>
              </a:ext>
            </a:extLst>
          </p:cNvPr>
          <p:cNvSpPr>
            <a:spLocks/>
          </p:cNvSpPr>
          <p:nvPr/>
        </p:nvSpPr>
        <p:spPr>
          <a:xfrm>
            <a:off x="7611947" y="2590697"/>
            <a:ext cx="485326" cy="485328"/>
          </a:xfrm>
          <a:prstGeom prst="ellipse">
            <a:avLst/>
          </a:prstGeom>
          <a:solidFill>
            <a:srgbClr val="7A5A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7" name="TextBox 11">
            <a:extLst>
              <a:ext uri="{FF2B5EF4-FFF2-40B4-BE49-F238E27FC236}">
                <a16:creationId xmlns:a16="http://schemas.microsoft.com/office/drawing/2014/main" id="{771C4646-9DA6-C11A-C892-70DB12E076CB}"/>
              </a:ext>
            </a:extLst>
          </p:cNvPr>
          <p:cNvSpPr txBox="1">
            <a:spLocks/>
          </p:cNvSpPr>
          <p:nvPr/>
        </p:nvSpPr>
        <p:spPr>
          <a:xfrm>
            <a:off x="8201147" y="2552357"/>
            <a:ext cx="1092823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300"/>
              </a:spcAft>
            </a:pPr>
            <a:r>
              <a:rPr lang="da-DK" sz="1000" b="1" dirty="0">
                <a:latin typeface="Segoe UI" panose="020B0502040204020203" pitchFamily="34" charset="0"/>
                <a:cs typeface="Segoe UI" panose="020B0502040204020203" pitchFamily="34" charset="0"/>
              </a:rPr>
              <a:t>Nom Prénom</a:t>
            </a:r>
          </a:p>
        </p:txBody>
      </p:sp>
      <p:sp>
        <p:nvSpPr>
          <p:cNvPr id="8" name="TextBox 12">
            <a:extLst>
              <a:ext uri="{FF2B5EF4-FFF2-40B4-BE49-F238E27FC236}">
                <a16:creationId xmlns:a16="http://schemas.microsoft.com/office/drawing/2014/main" id="{966B5551-6EB9-25A4-D379-75D47F286AB3}"/>
              </a:ext>
            </a:extLst>
          </p:cNvPr>
          <p:cNvSpPr txBox="1">
            <a:spLocks/>
          </p:cNvSpPr>
          <p:nvPr/>
        </p:nvSpPr>
        <p:spPr>
          <a:xfrm>
            <a:off x="8201147" y="2727659"/>
            <a:ext cx="109282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300"/>
              </a:spcAft>
            </a:pPr>
            <a:r>
              <a:rPr lang="da-DK" sz="800" dirty="0">
                <a:latin typeface="Segoe UI Light" panose="020B0502040204020203" pitchFamily="34" charset="0"/>
                <a:cs typeface="Segoe UI Light" panose="020B0502040204020203" pitchFamily="34" charset="0"/>
              </a:rPr>
              <a:t>Poste</a:t>
            </a:r>
          </a:p>
        </p:txBody>
      </p:sp>
      <p:sp>
        <p:nvSpPr>
          <p:cNvPr id="9" name="Oval 30">
            <a:extLst>
              <a:ext uri="{FF2B5EF4-FFF2-40B4-BE49-F238E27FC236}">
                <a16:creationId xmlns:a16="http://schemas.microsoft.com/office/drawing/2014/main" id="{52703A9B-E817-DF11-7805-681715976DCB}"/>
              </a:ext>
            </a:extLst>
          </p:cNvPr>
          <p:cNvSpPr>
            <a:spLocks/>
          </p:cNvSpPr>
          <p:nvPr/>
        </p:nvSpPr>
        <p:spPr>
          <a:xfrm>
            <a:off x="9875722" y="2577861"/>
            <a:ext cx="485326" cy="485328"/>
          </a:xfrm>
          <a:prstGeom prst="ellipse">
            <a:avLst/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0" name="TextBox 37">
            <a:extLst>
              <a:ext uri="{FF2B5EF4-FFF2-40B4-BE49-F238E27FC236}">
                <a16:creationId xmlns:a16="http://schemas.microsoft.com/office/drawing/2014/main" id="{CC23A5F5-F5E5-916D-95B1-A38D4FF8B74F}"/>
              </a:ext>
            </a:extLst>
          </p:cNvPr>
          <p:cNvSpPr txBox="1">
            <a:spLocks/>
          </p:cNvSpPr>
          <p:nvPr/>
        </p:nvSpPr>
        <p:spPr>
          <a:xfrm>
            <a:off x="10445856" y="2636699"/>
            <a:ext cx="121274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300"/>
              </a:spcAft>
            </a:pPr>
            <a:r>
              <a:rPr lang="da-DK" sz="1000" b="1" dirty="0">
                <a:latin typeface="Segoe UI" panose="020B0502040204020203" pitchFamily="34" charset="0"/>
                <a:cs typeface="Segoe UI" panose="020B0502040204020203" pitchFamily="34" charset="0"/>
              </a:rPr>
              <a:t>Nom Prénom</a:t>
            </a:r>
          </a:p>
        </p:txBody>
      </p:sp>
      <p:sp>
        <p:nvSpPr>
          <p:cNvPr id="11" name="TextBox 38">
            <a:extLst>
              <a:ext uri="{FF2B5EF4-FFF2-40B4-BE49-F238E27FC236}">
                <a16:creationId xmlns:a16="http://schemas.microsoft.com/office/drawing/2014/main" id="{1D1522EA-9397-43A8-FDC2-07FC0CA0D681}"/>
              </a:ext>
            </a:extLst>
          </p:cNvPr>
          <p:cNvSpPr txBox="1">
            <a:spLocks/>
          </p:cNvSpPr>
          <p:nvPr/>
        </p:nvSpPr>
        <p:spPr>
          <a:xfrm>
            <a:off x="10445856" y="2891488"/>
            <a:ext cx="1212744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300"/>
              </a:spcAft>
            </a:pPr>
            <a:r>
              <a:rPr lang="da-DK" sz="800" dirty="0">
                <a:latin typeface="Segoe UI Light" panose="020B0502040204020203" pitchFamily="34" charset="0"/>
                <a:cs typeface="Segoe UI Light" panose="020B0502040204020203" pitchFamily="34" charset="0"/>
              </a:rPr>
              <a:t>Poste</a:t>
            </a:r>
          </a:p>
        </p:txBody>
      </p:sp>
      <p:cxnSp>
        <p:nvCxnSpPr>
          <p:cNvPr id="12" name="Straight Connector 39">
            <a:extLst>
              <a:ext uri="{FF2B5EF4-FFF2-40B4-BE49-F238E27FC236}">
                <a16:creationId xmlns:a16="http://schemas.microsoft.com/office/drawing/2014/main" id="{AF38E6DA-2885-CAD6-71FD-648E1B175282}"/>
              </a:ext>
            </a:extLst>
          </p:cNvPr>
          <p:cNvCxnSpPr>
            <a:cxnSpLocks/>
          </p:cNvCxnSpPr>
          <p:nvPr/>
        </p:nvCxnSpPr>
        <p:spPr>
          <a:xfrm flipH="1">
            <a:off x="10445856" y="2841037"/>
            <a:ext cx="121274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headEnd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88">
            <a:extLst>
              <a:ext uri="{FF2B5EF4-FFF2-40B4-BE49-F238E27FC236}">
                <a16:creationId xmlns:a16="http://schemas.microsoft.com/office/drawing/2014/main" id="{FBF9E2D7-2797-1F6A-20F4-DBCAB9557D8A}"/>
              </a:ext>
            </a:extLst>
          </p:cNvPr>
          <p:cNvSpPr>
            <a:spLocks/>
          </p:cNvSpPr>
          <p:nvPr/>
        </p:nvSpPr>
        <p:spPr>
          <a:xfrm>
            <a:off x="9875722" y="1927557"/>
            <a:ext cx="485326" cy="485328"/>
          </a:xfrm>
          <a:prstGeom prst="ellipse">
            <a:avLst/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4" name="TextBox 90">
            <a:extLst>
              <a:ext uri="{FF2B5EF4-FFF2-40B4-BE49-F238E27FC236}">
                <a16:creationId xmlns:a16="http://schemas.microsoft.com/office/drawing/2014/main" id="{C805ACCC-F1BD-DA0B-243F-DDFEE858ABA5}"/>
              </a:ext>
            </a:extLst>
          </p:cNvPr>
          <p:cNvSpPr txBox="1">
            <a:spLocks/>
          </p:cNvSpPr>
          <p:nvPr/>
        </p:nvSpPr>
        <p:spPr>
          <a:xfrm>
            <a:off x="10445856" y="1986395"/>
            <a:ext cx="121274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300"/>
              </a:spcAft>
            </a:pPr>
            <a:r>
              <a:rPr lang="da-DK" sz="1000" b="1" dirty="0">
                <a:latin typeface="Segoe UI" panose="020B0502040204020203" pitchFamily="34" charset="0"/>
                <a:cs typeface="Segoe UI" panose="020B0502040204020203" pitchFamily="34" charset="0"/>
              </a:rPr>
              <a:t>Nom Prénom</a:t>
            </a:r>
          </a:p>
        </p:txBody>
      </p:sp>
      <p:sp>
        <p:nvSpPr>
          <p:cNvPr id="15" name="TextBox 91">
            <a:extLst>
              <a:ext uri="{FF2B5EF4-FFF2-40B4-BE49-F238E27FC236}">
                <a16:creationId xmlns:a16="http://schemas.microsoft.com/office/drawing/2014/main" id="{07780BC8-C1FA-6D71-30DA-0713EE7E6656}"/>
              </a:ext>
            </a:extLst>
          </p:cNvPr>
          <p:cNvSpPr txBox="1">
            <a:spLocks/>
          </p:cNvSpPr>
          <p:nvPr/>
        </p:nvSpPr>
        <p:spPr>
          <a:xfrm>
            <a:off x="10445856" y="2241184"/>
            <a:ext cx="1212744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300"/>
              </a:spcAft>
            </a:pPr>
            <a:r>
              <a:rPr lang="da-DK" sz="800" dirty="0">
                <a:latin typeface="Segoe UI Light" panose="020B0502040204020203" pitchFamily="34" charset="0"/>
                <a:cs typeface="Segoe UI Light" panose="020B0502040204020203" pitchFamily="34" charset="0"/>
              </a:rPr>
              <a:t>Poste</a:t>
            </a:r>
          </a:p>
        </p:txBody>
      </p:sp>
      <p:cxnSp>
        <p:nvCxnSpPr>
          <p:cNvPr id="16" name="Straight Connector 92">
            <a:extLst>
              <a:ext uri="{FF2B5EF4-FFF2-40B4-BE49-F238E27FC236}">
                <a16:creationId xmlns:a16="http://schemas.microsoft.com/office/drawing/2014/main" id="{9B600CF6-1D57-1C55-0477-FD87CC9D3A6F}"/>
              </a:ext>
            </a:extLst>
          </p:cNvPr>
          <p:cNvCxnSpPr>
            <a:cxnSpLocks/>
          </p:cNvCxnSpPr>
          <p:nvPr/>
        </p:nvCxnSpPr>
        <p:spPr>
          <a:xfrm flipH="1">
            <a:off x="10445856" y="2190733"/>
            <a:ext cx="121274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headEnd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53">
            <a:extLst>
              <a:ext uri="{FF2B5EF4-FFF2-40B4-BE49-F238E27FC236}">
                <a16:creationId xmlns:a16="http://schemas.microsoft.com/office/drawing/2014/main" id="{A81D2B78-CC73-3C61-426D-907486DE6576}"/>
              </a:ext>
            </a:extLst>
          </p:cNvPr>
          <p:cNvSpPr>
            <a:spLocks/>
          </p:cNvSpPr>
          <p:nvPr/>
        </p:nvSpPr>
        <p:spPr>
          <a:xfrm>
            <a:off x="9875722" y="3228166"/>
            <a:ext cx="485326" cy="485328"/>
          </a:xfrm>
          <a:prstGeom prst="ellipse">
            <a:avLst/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8" name="TextBox 155">
            <a:extLst>
              <a:ext uri="{FF2B5EF4-FFF2-40B4-BE49-F238E27FC236}">
                <a16:creationId xmlns:a16="http://schemas.microsoft.com/office/drawing/2014/main" id="{B9ED7A8D-8299-A06B-5668-4B172A4DF88E}"/>
              </a:ext>
            </a:extLst>
          </p:cNvPr>
          <p:cNvSpPr txBox="1">
            <a:spLocks/>
          </p:cNvSpPr>
          <p:nvPr/>
        </p:nvSpPr>
        <p:spPr>
          <a:xfrm>
            <a:off x="10445856" y="3287004"/>
            <a:ext cx="121274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300"/>
              </a:spcAft>
            </a:pPr>
            <a:r>
              <a:rPr lang="da-DK" sz="1000" b="1" dirty="0">
                <a:latin typeface="Segoe UI" panose="020B0502040204020203" pitchFamily="34" charset="0"/>
                <a:cs typeface="Segoe UI" panose="020B0502040204020203" pitchFamily="34" charset="0"/>
              </a:rPr>
              <a:t>Nom Prénom</a:t>
            </a:r>
          </a:p>
        </p:txBody>
      </p:sp>
      <p:sp>
        <p:nvSpPr>
          <p:cNvPr id="19" name="TextBox 156">
            <a:extLst>
              <a:ext uri="{FF2B5EF4-FFF2-40B4-BE49-F238E27FC236}">
                <a16:creationId xmlns:a16="http://schemas.microsoft.com/office/drawing/2014/main" id="{0058F40E-F25C-8EA4-9AE9-0D5CA37492CE}"/>
              </a:ext>
            </a:extLst>
          </p:cNvPr>
          <p:cNvSpPr txBox="1">
            <a:spLocks/>
          </p:cNvSpPr>
          <p:nvPr/>
        </p:nvSpPr>
        <p:spPr>
          <a:xfrm>
            <a:off x="10445856" y="3541793"/>
            <a:ext cx="1212744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300"/>
              </a:spcAft>
            </a:pPr>
            <a:r>
              <a:rPr lang="da-DK" sz="800" dirty="0">
                <a:latin typeface="Segoe UI Light" panose="020B0502040204020203" pitchFamily="34" charset="0"/>
                <a:cs typeface="Segoe UI Light" panose="020B0502040204020203" pitchFamily="34" charset="0"/>
              </a:rPr>
              <a:t>Poste</a:t>
            </a:r>
          </a:p>
        </p:txBody>
      </p:sp>
      <p:cxnSp>
        <p:nvCxnSpPr>
          <p:cNvPr id="20" name="Straight Connector 157">
            <a:extLst>
              <a:ext uri="{FF2B5EF4-FFF2-40B4-BE49-F238E27FC236}">
                <a16:creationId xmlns:a16="http://schemas.microsoft.com/office/drawing/2014/main" id="{A434330C-A8BB-73BF-72AF-BA98FD769CEC}"/>
              </a:ext>
            </a:extLst>
          </p:cNvPr>
          <p:cNvCxnSpPr>
            <a:cxnSpLocks/>
          </p:cNvCxnSpPr>
          <p:nvPr/>
        </p:nvCxnSpPr>
        <p:spPr>
          <a:xfrm flipH="1">
            <a:off x="10445856" y="3491342"/>
            <a:ext cx="121274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headEnd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176">
            <a:extLst>
              <a:ext uri="{FF2B5EF4-FFF2-40B4-BE49-F238E27FC236}">
                <a16:creationId xmlns:a16="http://schemas.microsoft.com/office/drawing/2014/main" id="{4A77E9FD-E9C8-24EF-3638-08CCB3A3FBA7}"/>
              </a:ext>
            </a:extLst>
          </p:cNvPr>
          <p:cNvSpPr>
            <a:spLocks/>
          </p:cNvSpPr>
          <p:nvPr/>
        </p:nvSpPr>
        <p:spPr>
          <a:xfrm>
            <a:off x="7611947" y="4667208"/>
            <a:ext cx="485326" cy="485328"/>
          </a:xfrm>
          <a:prstGeom prst="ellipse">
            <a:avLst/>
          </a:prstGeom>
          <a:solidFill>
            <a:srgbClr val="7A5A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2" name="Oval 187">
            <a:extLst>
              <a:ext uri="{FF2B5EF4-FFF2-40B4-BE49-F238E27FC236}">
                <a16:creationId xmlns:a16="http://schemas.microsoft.com/office/drawing/2014/main" id="{FC3B49F9-372A-4D90-B097-82A026012841}"/>
              </a:ext>
            </a:extLst>
          </p:cNvPr>
          <p:cNvSpPr>
            <a:spLocks/>
          </p:cNvSpPr>
          <p:nvPr/>
        </p:nvSpPr>
        <p:spPr>
          <a:xfrm>
            <a:off x="9875722" y="4654372"/>
            <a:ext cx="485326" cy="485328"/>
          </a:xfrm>
          <a:prstGeom prst="ellipse">
            <a:avLst/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3" name="TextBox 189">
            <a:extLst>
              <a:ext uri="{FF2B5EF4-FFF2-40B4-BE49-F238E27FC236}">
                <a16:creationId xmlns:a16="http://schemas.microsoft.com/office/drawing/2014/main" id="{DBD82A85-C321-616F-2669-8E5333C77724}"/>
              </a:ext>
            </a:extLst>
          </p:cNvPr>
          <p:cNvSpPr txBox="1">
            <a:spLocks/>
          </p:cNvSpPr>
          <p:nvPr/>
        </p:nvSpPr>
        <p:spPr>
          <a:xfrm>
            <a:off x="10445856" y="4713210"/>
            <a:ext cx="121274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300"/>
              </a:spcAft>
            </a:pPr>
            <a:r>
              <a:rPr lang="da-DK" sz="1000" b="1" dirty="0">
                <a:latin typeface="Segoe UI" panose="020B0502040204020203" pitchFamily="34" charset="0"/>
                <a:cs typeface="Segoe UI" panose="020B0502040204020203" pitchFamily="34" charset="0"/>
              </a:rPr>
              <a:t>Nom Prénom</a:t>
            </a:r>
          </a:p>
        </p:txBody>
      </p:sp>
      <p:sp>
        <p:nvSpPr>
          <p:cNvPr id="24" name="TextBox 190">
            <a:extLst>
              <a:ext uri="{FF2B5EF4-FFF2-40B4-BE49-F238E27FC236}">
                <a16:creationId xmlns:a16="http://schemas.microsoft.com/office/drawing/2014/main" id="{BB08309C-C5DF-00A2-77FD-EEBD3D43BBA4}"/>
              </a:ext>
            </a:extLst>
          </p:cNvPr>
          <p:cNvSpPr txBox="1">
            <a:spLocks/>
          </p:cNvSpPr>
          <p:nvPr/>
        </p:nvSpPr>
        <p:spPr>
          <a:xfrm>
            <a:off x="10445856" y="4967999"/>
            <a:ext cx="1212744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300"/>
              </a:spcAft>
            </a:pPr>
            <a:r>
              <a:rPr lang="da-DK" sz="800" dirty="0">
                <a:latin typeface="Segoe UI Light" panose="020B0502040204020203" pitchFamily="34" charset="0"/>
                <a:cs typeface="Segoe UI Light" panose="020B0502040204020203" pitchFamily="34" charset="0"/>
              </a:rPr>
              <a:t>Poste</a:t>
            </a:r>
          </a:p>
        </p:txBody>
      </p:sp>
      <p:cxnSp>
        <p:nvCxnSpPr>
          <p:cNvPr id="25" name="Straight Connector 191">
            <a:extLst>
              <a:ext uri="{FF2B5EF4-FFF2-40B4-BE49-F238E27FC236}">
                <a16:creationId xmlns:a16="http://schemas.microsoft.com/office/drawing/2014/main" id="{5F24D88D-BD84-EAE1-328F-064CA2CF5D9E}"/>
              </a:ext>
            </a:extLst>
          </p:cNvPr>
          <p:cNvCxnSpPr>
            <a:cxnSpLocks/>
          </p:cNvCxnSpPr>
          <p:nvPr/>
        </p:nvCxnSpPr>
        <p:spPr>
          <a:xfrm flipH="1">
            <a:off x="10445856" y="4917548"/>
            <a:ext cx="121274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headEnd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198">
            <a:extLst>
              <a:ext uri="{FF2B5EF4-FFF2-40B4-BE49-F238E27FC236}">
                <a16:creationId xmlns:a16="http://schemas.microsoft.com/office/drawing/2014/main" id="{4940C286-E479-38A1-7754-DCBD32702142}"/>
              </a:ext>
            </a:extLst>
          </p:cNvPr>
          <p:cNvSpPr>
            <a:spLocks/>
          </p:cNvSpPr>
          <p:nvPr/>
        </p:nvSpPr>
        <p:spPr>
          <a:xfrm>
            <a:off x="9875722" y="4004068"/>
            <a:ext cx="485326" cy="485328"/>
          </a:xfrm>
          <a:prstGeom prst="ellipse">
            <a:avLst/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7" name="TextBox 200">
            <a:extLst>
              <a:ext uri="{FF2B5EF4-FFF2-40B4-BE49-F238E27FC236}">
                <a16:creationId xmlns:a16="http://schemas.microsoft.com/office/drawing/2014/main" id="{C9B1A9D0-175D-1BF1-14B8-30F42CE4B54F}"/>
              </a:ext>
            </a:extLst>
          </p:cNvPr>
          <p:cNvSpPr txBox="1">
            <a:spLocks/>
          </p:cNvSpPr>
          <p:nvPr/>
        </p:nvSpPr>
        <p:spPr>
          <a:xfrm>
            <a:off x="10445856" y="4062906"/>
            <a:ext cx="121274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300"/>
              </a:spcAft>
            </a:pPr>
            <a:r>
              <a:rPr lang="da-DK" sz="1000" b="1" dirty="0">
                <a:latin typeface="Segoe UI" panose="020B0502040204020203" pitchFamily="34" charset="0"/>
                <a:cs typeface="Segoe UI" panose="020B0502040204020203" pitchFamily="34" charset="0"/>
              </a:rPr>
              <a:t>Nom Prénom</a:t>
            </a:r>
          </a:p>
        </p:txBody>
      </p:sp>
      <p:sp>
        <p:nvSpPr>
          <p:cNvPr id="28" name="TextBox 201">
            <a:extLst>
              <a:ext uri="{FF2B5EF4-FFF2-40B4-BE49-F238E27FC236}">
                <a16:creationId xmlns:a16="http://schemas.microsoft.com/office/drawing/2014/main" id="{F89FED61-9C75-6800-C832-AFF325F6C993}"/>
              </a:ext>
            </a:extLst>
          </p:cNvPr>
          <p:cNvSpPr txBox="1">
            <a:spLocks/>
          </p:cNvSpPr>
          <p:nvPr/>
        </p:nvSpPr>
        <p:spPr>
          <a:xfrm>
            <a:off x="10445856" y="4317695"/>
            <a:ext cx="1212744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300"/>
              </a:spcAft>
            </a:pPr>
            <a:r>
              <a:rPr lang="da-DK" sz="800" dirty="0">
                <a:latin typeface="Segoe UI Light" panose="020B0502040204020203" pitchFamily="34" charset="0"/>
                <a:cs typeface="Segoe UI Light" panose="020B0502040204020203" pitchFamily="34" charset="0"/>
              </a:rPr>
              <a:t>Poste</a:t>
            </a:r>
          </a:p>
        </p:txBody>
      </p:sp>
      <p:cxnSp>
        <p:nvCxnSpPr>
          <p:cNvPr id="29" name="Straight Connector 202">
            <a:extLst>
              <a:ext uri="{FF2B5EF4-FFF2-40B4-BE49-F238E27FC236}">
                <a16:creationId xmlns:a16="http://schemas.microsoft.com/office/drawing/2014/main" id="{0B02FAA4-40BD-3216-6022-8605D065BE36}"/>
              </a:ext>
            </a:extLst>
          </p:cNvPr>
          <p:cNvCxnSpPr>
            <a:cxnSpLocks/>
          </p:cNvCxnSpPr>
          <p:nvPr/>
        </p:nvCxnSpPr>
        <p:spPr>
          <a:xfrm flipH="1">
            <a:off x="10445856" y="4267244"/>
            <a:ext cx="121274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headEnd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09">
            <a:extLst>
              <a:ext uri="{FF2B5EF4-FFF2-40B4-BE49-F238E27FC236}">
                <a16:creationId xmlns:a16="http://schemas.microsoft.com/office/drawing/2014/main" id="{7AB1AF4C-4563-9ECE-E3C4-FE9810410569}"/>
              </a:ext>
            </a:extLst>
          </p:cNvPr>
          <p:cNvSpPr>
            <a:spLocks/>
          </p:cNvSpPr>
          <p:nvPr/>
        </p:nvSpPr>
        <p:spPr>
          <a:xfrm>
            <a:off x="9875722" y="5304677"/>
            <a:ext cx="485326" cy="485328"/>
          </a:xfrm>
          <a:prstGeom prst="ellipse">
            <a:avLst/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1" name="TextBox 211">
            <a:extLst>
              <a:ext uri="{FF2B5EF4-FFF2-40B4-BE49-F238E27FC236}">
                <a16:creationId xmlns:a16="http://schemas.microsoft.com/office/drawing/2014/main" id="{CC046913-0034-2F15-E2CF-E485227FC46D}"/>
              </a:ext>
            </a:extLst>
          </p:cNvPr>
          <p:cNvSpPr txBox="1">
            <a:spLocks/>
          </p:cNvSpPr>
          <p:nvPr/>
        </p:nvSpPr>
        <p:spPr>
          <a:xfrm>
            <a:off x="10445856" y="5363515"/>
            <a:ext cx="121274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300"/>
              </a:spcAft>
            </a:pPr>
            <a:r>
              <a:rPr lang="da-DK" sz="1000" b="1" dirty="0">
                <a:latin typeface="Segoe UI" panose="020B0502040204020203" pitchFamily="34" charset="0"/>
                <a:cs typeface="Segoe UI" panose="020B0502040204020203" pitchFamily="34" charset="0"/>
              </a:rPr>
              <a:t>Nom Prénom</a:t>
            </a:r>
          </a:p>
        </p:txBody>
      </p:sp>
      <p:sp>
        <p:nvSpPr>
          <p:cNvPr id="32" name="TextBox 212">
            <a:extLst>
              <a:ext uri="{FF2B5EF4-FFF2-40B4-BE49-F238E27FC236}">
                <a16:creationId xmlns:a16="http://schemas.microsoft.com/office/drawing/2014/main" id="{A8EE43E3-D990-2CC7-8961-166A85D5B56A}"/>
              </a:ext>
            </a:extLst>
          </p:cNvPr>
          <p:cNvSpPr txBox="1">
            <a:spLocks/>
          </p:cNvSpPr>
          <p:nvPr/>
        </p:nvSpPr>
        <p:spPr>
          <a:xfrm>
            <a:off x="10445856" y="5618304"/>
            <a:ext cx="1212744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300"/>
              </a:spcAft>
            </a:pPr>
            <a:r>
              <a:rPr lang="da-DK" sz="800" dirty="0">
                <a:latin typeface="Segoe UI Light" panose="020B0502040204020203" pitchFamily="34" charset="0"/>
                <a:cs typeface="Segoe UI Light" panose="020B0502040204020203" pitchFamily="34" charset="0"/>
              </a:rPr>
              <a:t>Poste</a:t>
            </a:r>
          </a:p>
        </p:txBody>
      </p:sp>
      <p:cxnSp>
        <p:nvCxnSpPr>
          <p:cNvPr id="33" name="Straight Connector 213">
            <a:extLst>
              <a:ext uri="{FF2B5EF4-FFF2-40B4-BE49-F238E27FC236}">
                <a16:creationId xmlns:a16="http://schemas.microsoft.com/office/drawing/2014/main" id="{A1938A05-C1E7-6780-4081-B906C5DE63A5}"/>
              </a:ext>
            </a:extLst>
          </p:cNvPr>
          <p:cNvCxnSpPr>
            <a:cxnSpLocks/>
          </p:cNvCxnSpPr>
          <p:nvPr/>
        </p:nvCxnSpPr>
        <p:spPr>
          <a:xfrm flipH="1">
            <a:off x="10445856" y="5567853"/>
            <a:ext cx="121274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headEnd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227">
            <a:extLst>
              <a:ext uri="{FF2B5EF4-FFF2-40B4-BE49-F238E27FC236}">
                <a16:creationId xmlns:a16="http://schemas.microsoft.com/office/drawing/2014/main" id="{31A23B18-0E28-647C-3988-202B9937CCB1}"/>
              </a:ext>
            </a:extLst>
          </p:cNvPr>
          <p:cNvCxnSpPr>
            <a:cxnSpLocks/>
          </p:cNvCxnSpPr>
          <p:nvPr/>
        </p:nvCxnSpPr>
        <p:spPr>
          <a:xfrm>
            <a:off x="9293970" y="2820525"/>
            <a:ext cx="46559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228">
            <a:extLst>
              <a:ext uri="{FF2B5EF4-FFF2-40B4-BE49-F238E27FC236}">
                <a16:creationId xmlns:a16="http://schemas.microsoft.com/office/drawing/2014/main" id="{4D407CEE-D81B-04E7-26C8-07BF8932FD2D}"/>
              </a:ext>
            </a:extLst>
          </p:cNvPr>
          <p:cNvCxnSpPr>
            <a:cxnSpLocks/>
          </p:cNvCxnSpPr>
          <p:nvPr/>
        </p:nvCxnSpPr>
        <p:spPr>
          <a:xfrm flipV="1">
            <a:off x="9575314" y="2170221"/>
            <a:ext cx="0" cy="1300609"/>
          </a:xfrm>
          <a:prstGeom prst="line">
            <a:avLst/>
          </a:prstGeom>
          <a:ln w="6350">
            <a:solidFill>
              <a:schemeClr val="bg1">
                <a:lumMod val="85000"/>
              </a:schemeClr>
            </a:solidFill>
            <a:head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229">
            <a:extLst>
              <a:ext uri="{FF2B5EF4-FFF2-40B4-BE49-F238E27FC236}">
                <a16:creationId xmlns:a16="http://schemas.microsoft.com/office/drawing/2014/main" id="{0386B607-5177-0552-034E-3488DEDAD6A2}"/>
              </a:ext>
            </a:extLst>
          </p:cNvPr>
          <p:cNvCxnSpPr>
            <a:cxnSpLocks/>
          </p:cNvCxnSpPr>
          <p:nvPr/>
        </p:nvCxnSpPr>
        <p:spPr>
          <a:xfrm>
            <a:off x="9575314" y="3470830"/>
            <a:ext cx="184246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230">
            <a:extLst>
              <a:ext uri="{FF2B5EF4-FFF2-40B4-BE49-F238E27FC236}">
                <a16:creationId xmlns:a16="http://schemas.microsoft.com/office/drawing/2014/main" id="{FEA0CEAA-F4CB-21B6-F374-2DAFAE750AD3}"/>
              </a:ext>
            </a:extLst>
          </p:cNvPr>
          <p:cNvCxnSpPr>
            <a:cxnSpLocks/>
          </p:cNvCxnSpPr>
          <p:nvPr/>
        </p:nvCxnSpPr>
        <p:spPr>
          <a:xfrm>
            <a:off x="9575314" y="2170221"/>
            <a:ext cx="184246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234">
            <a:extLst>
              <a:ext uri="{FF2B5EF4-FFF2-40B4-BE49-F238E27FC236}">
                <a16:creationId xmlns:a16="http://schemas.microsoft.com/office/drawing/2014/main" id="{F141D145-B908-F79A-E0C2-26DABC19A87A}"/>
              </a:ext>
            </a:extLst>
          </p:cNvPr>
          <p:cNvSpPr txBox="1">
            <a:spLocks/>
          </p:cNvSpPr>
          <p:nvPr/>
        </p:nvSpPr>
        <p:spPr>
          <a:xfrm>
            <a:off x="8201147" y="4652083"/>
            <a:ext cx="1092823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300"/>
              </a:spcAft>
            </a:pPr>
            <a:r>
              <a:rPr lang="da-DK" sz="1000" b="1" dirty="0">
                <a:latin typeface="Segoe UI" panose="020B0502040204020203" pitchFamily="34" charset="0"/>
                <a:cs typeface="Segoe UI" panose="020B0502040204020203" pitchFamily="34" charset="0"/>
              </a:rPr>
              <a:t>Nom Prénom</a:t>
            </a:r>
          </a:p>
        </p:txBody>
      </p:sp>
      <p:sp>
        <p:nvSpPr>
          <p:cNvPr id="39" name="TextBox 235">
            <a:extLst>
              <a:ext uri="{FF2B5EF4-FFF2-40B4-BE49-F238E27FC236}">
                <a16:creationId xmlns:a16="http://schemas.microsoft.com/office/drawing/2014/main" id="{2C7A5FE8-CECC-4E99-545D-6A31C5FA7D41}"/>
              </a:ext>
            </a:extLst>
          </p:cNvPr>
          <p:cNvSpPr txBox="1">
            <a:spLocks/>
          </p:cNvSpPr>
          <p:nvPr/>
        </p:nvSpPr>
        <p:spPr>
          <a:xfrm>
            <a:off x="8201147" y="4827385"/>
            <a:ext cx="109282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300"/>
              </a:spcAft>
            </a:pPr>
            <a:r>
              <a:rPr lang="da-DK" sz="800" dirty="0">
                <a:latin typeface="Segoe UI Light" panose="020B0502040204020203" pitchFamily="34" charset="0"/>
                <a:cs typeface="Segoe UI Light" panose="020B0502040204020203" pitchFamily="34" charset="0"/>
              </a:rPr>
              <a:t>Poste</a:t>
            </a:r>
          </a:p>
        </p:txBody>
      </p:sp>
      <p:grpSp>
        <p:nvGrpSpPr>
          <p:cNvPr id="40" name="Group 240">
            <a:extLst>
              <a:ext uri="{FF2B5EF4-FFF2-40B4-BE49-F238E27FC236}">
                <a16:creationId xmlns:a16="http://schemas.microsoft.com/office/drawing/2014/main" id="{04070715-0A63-E82A-854C-2714C8D4909D}"/>
              </a:ext>
            </a:extLst>
          </p:cNvPr>
          <p:cNvGrpSpPr>
            <a:grpSpLocks/>
          </p:cNvGrpSpPr>
          <p:nvPr/>
        </p:nvGrpSpPr>
        <p:grpSpPr>
          <a:xfrm>
            <a:off x="9293970" y="4233265"/>
            <a:ext cx="465590" cy="1300609"/>
            <a:chOff x="9293970" y="3891621"/>
            <a:chExt cx="465590" cy="1300609"/>
          </a:xfrm>
        </p:grpSpPr>
        <p:cxnSp>
          <p:nvCxnSpPr>
            <p:cNvPr id="41" name="Straight Connector 236">
              <a:extLst>
                <a:ext uri="{FF2B5EF4-FFF2-40B4-BE49-F238E27FC236}">
                  <a16:creationId xmlns:a16="http://schemas.microsoft.com/office/drawing/2014/main" id="{4CC55EF7-8C3D-760B-CC1D-F4F4FF9135BA}"/>
                </a:ext>
              </a:extLst>
            </p:cNvPr>
            <p:cNvCxnSpPr>
              <a:cxnSpLocks/>
            </p:cNvCxnSpPr>
            <p:nvPr/>
          </p:nvCxnSpPr>
          <p:spPr>
            <a:xfrm>
              <a:off x="9293970" y="4541925"/>
              <a:ext cx="465590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  <a:prstDash val="solid"/>
              <a:tailEnd type="oval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237">
              <a:extLst>
                <a:ext uri="{FF2B5EF4-FFF2-40B4-BE49-F238E27FC236}">
                  <a16:creationId xmlns:a16="http://schemas.microsoft.com/office/drawing/2014/main" id="{3C85D992-9F76-70D6-329A-76194F74A40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75314" y="3891621"/>
              <a:ext cx="0" cy="1300609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head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238">
              <a:extLst>
                <a:ext uri="{FF2B5EF4-FFF2-40B4-BE49-F238E27FC236}">
                  <a16:creationId xmlns:a16="http://schemas.microsoft.com/office/drawing/2014/main" id="{112F80B9-EDC3-2D39-7994-77F8FED4C15C}"/>
                </a:ext>
              </a:extLst>
            </p:cNvPr>
            <p:cNvCxnSpPr>
              <a:cxnSpLocks/>
            </p:cNvCxnSpPr>
            <p:nvPr/>
          </p:nvCxnSpPr>
          <p:spPr>
            <a:xfrm>
              <a:off x="9575314" y="5192230"/>
              <a:ext cx="184246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  <a:prstDash val="solid"/>
              <a:tailEnd type="oval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239">
              <a:extLst>
                <a:ext uri="{FF2B5EF4-FFF2-40B4-BE49-F238E27FC236}">
                  <a16:creationId xmlns:a16="http://schemas.microsoft.com/office/drawing/2014/main" id="{291E3332-C0B6-B88A-3022-C63A701D2814}"/>
                </a:ext>
              </a:extLst>
            </p:cNvPr>
            <p:cNvCxnSpPr>
              <a:cxnSpLocks/>
            </p:cNvCxnSpPr>
            <p:nvPr/>
          </p:nvCxnSpPr>
          <p:spPr>
            <a:xfrm>
              <a:off x="9575314" y="3891621"/>
              <a:ext cx="184246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  <a:prstDash val="solid"/>
              <a:tailEnd type="oval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5" name="Straight Connector 242">
            <a:extLst>
              <a:ext uri="{FF2B5EF4-FFF2-40B4-BE49-F238E27FC236}">
                <a16:creationId xmlns:a16="http://schemas.microsoft.com/office/drawing/2014/main" id="{368CDAC0-E62A-44DE-CC74-5730DA6312B2}"/>
              </a:ext>
            </a:extLst>
          </p:cNvPr>
          <p:cNvCxnSpPr>
            <a:cxnSpLocks/>
          </p:cNvCxnSpPr>
          <p:nvPr/>
        </p:nvCxnSpPr>
        <p:spPr>
          <a:xfrm flipV="1">
            <a:off x="7260739" y="2820525"/>
            <a:ext cx="0" cy="2089346"/>
          </a:xfrm>
          <a:prstGeom prst="line">
            <a:avLst/>
          </a:prstGeom>
          <a:ln w="6350">
            <a:solidFill>
              <a:schemeClr val="bg1">
                <a:lumMod val="85000"/>
              </a:schemeClr>
            </a:solidFill>
            <a:head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243">
            <a:extLst>
              <a:ext uri="{FF2B5EF4-FFF2-40B4-BE49-F238E27FC236}">
                <a16:creationId xmlns:a16="http://schemas.microsoft.com/office/drawing/2014/main" id="{A524B662-074A-3474-1515-EE8451478A6B}"/>
              </a:ext>
            </a:extLst>
          </p:cNvPr>
          <p:cNvCxnSpPr>
            <a:cxnSpLocks/>
          </p:cNvCxnSpPr>
          <p:nvPr/>
        </p:nvCxnSpPr>
        <p:spPr>
          <a:xfrm>
            <a:off x="7260739" y="2820525"/>
            <a:ext cx="184246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244">
            <a:extLst>
              <a:ext uri="{FF2B5EF4-FFF2-40B4-BE49-F238E27FC236}">
                <a16:creationId xmlns:a16="http://schemas.microsoft.com/office/drawing/2014/main" id="{FE3E5FB6-4B92-920C-159D-05B27E1AD8E7}"/>
              </a:ext>
            </a:extLst>
          </p:cNvPr>
          <p:cNvCxnSpPr>
            <a:cxnSpLocks/>
          </p:cNvCxnSpPr>
          <p:nvPr/>
        </p:nvCxnSpPr>
        <p:spPr>
          <a:xfrm>
            <a:off x="7260739" y="4909872"/>
            <a:ext cx="184246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246">
            <a:extLst>
              <a:ext uri="{FF2B5EF4-FFF2-40B4-BE49-F238E27FC236}">
                <a16:creationId xmlns:a16="http://schemas.microsoft.com/office/drawing/2014/main" id="{AED3DC6C-AC76-1F9A-63B3-AE99B4E13AB2}"/>
              </a:ext>
            </a:extLst>
          </p:cNvPr>
          <p:cNvCxnSpPr>
            <a:cxnSpLocks/>
          </p:cNvCxnSpPr>
          <p:nvPr/>
        </p:nvCxnSpPr>
        <p:spPr>
          <a:xfrm>
            <a:off x="6919913" y="3865198"/>
            <a:ext cx="340826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val 251">
            <a:extLst>
              <a:ext uri="{FF2B5EF4-FFF2-40B4-BE49-F238E27FC236}">
                <a16:creationId xmlns:a16="http://schemas.microsoft.com/office/drawing/2014/main" id="{4091A33D-C04A-4EEC-1EDB-0B22F0736E05}"/>
              </a:ext>
            </a:extLst>
          </p:cNvPr>
          <p:cNvSpPr>
            <a:spLocks/>
          </p:cNvSpPr>
          <p:nvPr/>
        </p:nvSpPr>
        <p:spPr>
          <a:xfrm flipH="1">
            <a:off x="4097290" y="2590697"/>
            <a:ext cx="485326" cy="485328"/>
          </a:xfrm>
          <a:prstGeom prst="ellipse">
            <a:avLst/>
          </a:prstGeom>
          <a:solidFill>
            <a:srgbClr val="7A5A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50" name="TextBox 253">
            <a:extLst>
              <a:ext uri="{FF2B5EF4-FFF2-40B4-BE49-F238E27FC236}">
                <a16:creationId xmlns:a16="http://schemas.microsoft.com/office/drawing/2014/main" id="{ECFE1990-2E7E-6FE6-8FF0-5645B5AAF0EC}"/>
              </a:ext>
            </a:extLst>
          </p:cNvPr>
          <p:cNvSpPr txBox="1">
            <a:spLocks/>
          </p:cNvSpPr>
          <p:nvPr/>
        </p:nvSpPr>
        <p:spPr>
          <a:xfrm flipH="1">
            <a:off x="2900593" y="2552357"/>
            <a:ext cx="1092823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spcAft>
                <a:spcPts val="300"/>
              </a:spcAft>
            </a:pPr>
            <a:r>
              <a:rPr lang="da-DK" sz="1000" b="1" dirty="0">
                <a:latin typeface="Segoe UI" panose="020B0502040204020203" pitchFamily="34" charset="0"/>
                <a:cs typeface="Segoe UI" panose="020B0502040204020203" pitchFamily="34" charset="0"/>
              </a:rPr>
              <a:t>Nom Prénom</a:t>
            </a:r>
          </a:p>
        </p:txBody>
      </p:sp>
      <p:sp>
        <p:nvSpPr>
          <p:cNvPr id="51" name="TextBox 254">
            <a:extLst>
              <a:ext uri="{FF2B5EF4-FFF2-40B4-BE49-F238E27FC236}">
                <a16:creationId xmlns:a16="http://schemas.microsoft.com/office/drawing/2014/main" id="{F35F1F1E-4368-70A0-5E60-48C3E591C855}"/>
              </a:ext>
            </a:extLst>
          </p:cNvPr>
          <p:cNvSpPr txBox="1">
            <a:spLocks/>
          </p:cNvSpPr>
          <p:nvPr/>
        </p:nvSpPr>
        <p:spPr>
          <a:xfrm flipH="1">
            <a:off x="2900593" y="2727659"/>
            <a:ext cx="109282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spcAft>
                <a:spcPts val="300"/>
              </a:spcAft>
            </a:pPr>
            <a:r>
              <a:rPr lang="da-DK" sz="800" dirty="0">
                <a:latin typeface="Segoe UI Light" panose="020B0502040204020203" pitchFamily="34" charset="0"/>
                <a:cs typeface="Segoe UI Light" panose="020B0502040204020203" pitchFamily="34" charset="0"/>
              </a:rPr>
              <a:t>Poste</a:t>
            </a:r>
          </a:p>
        </p:txBody>
      </p:sp>
      <p:sp>
        <p:nvSpPr>
          <p:cNvPr id="52" name="Oval 333">
            <a:extLst>
              <a:ext uri="{FF2B5EF4-FFF2-40B4-BE49-F238E27FC236}">
                <a16:creationId xmlns:a16="http://schemas.microsoft.com/office/drawing/2014/main" id="{342F1528-E7BD-EA91-3E5D-FB76EFA16E8C}"/>
              </a:ext>
            </a:extLst>
          </p:cNvPr>
          <p:cNvSpPr>
            <a:spLocks/>
          </p:cNvSpPr>
          <p:nvPr/>
        </p:nvSpPr>
        <p:spPr>
          <a:xfrm flipH="1">
            <a:off x="1833515" y="2577861"/>
            <a:ext cx="485326" cy="485328"/>
          </a:xfrm>
          <a:prstGeom prst="ellipse">
            <a:avLst/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ID"/>
          </a:p>
        </p:txBody>
      </p:sp>
      <p:sp>
        <p:nvSpPr>
          <p:cNvPr id="53" name="TextBox 335">
            <a:extLst>
              <a:ext uri="{FF2B5EF4-FFF2-40B4-BE49-F238E27FC236}">
                <a16:creationId xmlns:a16="http://schemas.microsoft.com/office/drawing/2014/main" id="{DA1A0056-A96F-6747-F36F-93C35564CA09}"/>
              </a:ext>
            </a:extLst>
          </p:cNvPr>
          <p:cNvSpPr txBox="1">
            <a:spLocks/>
          </p:cNvSpPr>
          <p:nvPr/>
        </p:nvSpPr>
        <p:spPr>
          <a:xfrm flipH="1">
            <a:off x="535963" y="2636699"/>
            <a:ext cx="121274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spcAft>
                <a:spcPts val="300"/>
              </a:spcAft>
            </a:pPr>
            <a:r>
              <a:rPr lang="da-DK" sz="1000" b="1" dirty="0">
                <a:latin typeface="Segoe UI" panose="020B0502040204020203" pitchFamily="34" charset="0"/>
                <a:cs typeface="Segoe UI" panose="020B0502040204020203" pitchFamily="34" charset="0"/>
              </a:rPr>
              <a:t>Nom Prénom</a:t>
            </a:r>
          </a:p>
        </p:txBody>
      </p:sp>
      <p:sp>
        <p:nvSpPr>
          <p:cNvPr id="54" name="TextBox 336">
            <a:extLst>
              <a:ext uri="{FF2B5EF4-FFF2-40B4-BE49-F238E27FC236}">
                <a16:creationId xmlns:a16="http://schemas.microsoft.com/office/drawing/2014/main" id="{1F962BD8-EFF2-9D47-CA00-C869295C3A86}"/>
              </a:ext>
            </a:extLst>
          </p:cNvPr>
          <p:cNvSpPr txBox="1">
            <a:spLocks/>
          </p:cNvSpPr>
          <p:nvPr/>
        </p:nvSpPr>
        <p:spPr>
          <a:xfrm flipH="1">
            <a:off x="535963" y="2891488"/>
            <a:ext cx="1212744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spcAft>
                <a:spcPts val="300"/>
              </a:spcAft>
            </a:pPr>
            <a:r>
              <a:rPr lang="da-DK" sz="800" dirty="0">
                <a:latin typeface="Segoe UI Light" panose="020B0502040204020203" pitchFamily="34" charset="0"/>
                <a:cs typeface="Segoe UI Light" panose="020B0502040204020203" pitchFamily="34" charset="0"/>
              </a:rPr>
              <a:t>Poste</a:t>
            </a:r>
          </a:p>
        </p:txBody>
      </p:sp>
      <p:cxnSp>
        <p:nvCxnSpPr>
          <p:cNvPr id="55" name="Straight Connector 337">
            <a:extLst>
              <a:ext uri="{FF2B5EF4-FFF2-40B4-BE49-F238E27FC236}">
                <a16:creationId xmlns:a16="http://schemas.microsoft.com/office/drawing/2014/main" id="{ADBF4647-553A-CE67-60BB-0307B348E0D3}"/>
              </a:ext>
            </a:extLst>
          </p:cNvPr>
          <p:cNvCxnSpPr>
            <a:cxnSpLocks/>
          </p:cNvCxnSpPr>
          <p:nvPr/>
        </p:nvCxnSpPr>
        <p:spPr>
          <a:xfrm>
            <a:off x="535963" y="2841037"/>
            <a:ext cx="121274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headEnd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323">
            <a:extLst>
              <a:ext uri="{FF2B5EF4-FFF2-40B4-BE49-F238E27FC236}">
                <a16:creationId xmlns:a16="http://schemas.microsoft.com/office/drawing/2014/main" id="{6090C0DF-58EA-214A-26CC-918317CA91D3}"/>
              </a:ext>
            </a:extLst>
          </p:cNvPr>
          <p:cNvSpPr>
            <a:spLocks/>
          </p:cNvSpPr>
          <p:nvPr/>
        </p:nvSpPr>
        <p:spPr>
          <a:xfrm flipH="1">
            <a:off x="1833515" y="1927557"/>
            <a:ext cx="485326" cy="485328"/>
          </a:xfrm>
          <a:prstGeom prst="ellipse">
            <a:avLst/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ID"/>
          </a:p>
        </p:txBody>
      </p:sp>
      <p:sp>
        <p:nvSpPr>
          <p:cNvPr id="57" name="TextBox 325">
            <a:extLst>
              <a:ext uri="{FF2B5EF4-FFF2-40B4-BE49-F238E27FC236}">
                <a16:creationId xmlns:a16="http://schemas.microsoft.com/office/drawing/2014/main" id="{8B5DD1CF-959A-B661-5C70-33DE99FAE86D}"/>
              </a:ext>
            </a:extLst>
          </p:cNvPr>
          <p:cNvSpPr txBox="1">
            <a:spLocks/>
          </p:cNvSpPr>
          <p:nvPr/>
        </p:nvSpPr>
        <p:spPr>
          <a:xfrm flipH="1">
            <a:off x="535963" y="1986395"/>
            <a:ext cx="121274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spcAft>
                <a:spcPts val="300"/>
              </a:spcAft>
            </a:pPr>
            <a:r>
              <a:rPr lang="da-DK" sz="1000" b="1" dirty="0">
                <a:latin typeface="Segoe UI" panose="020B0502040204020203" pitchFamily="34" charset="0"/>
                <a:cs typeface="Segoe UI" panose="020B0502040204020203" pitchFamily="34" charset="0"/>
              </a:rPr>
              <a:t>Nom Prénom</a:t>
            </a:r>
          </a:p>
        </p:txBody>
      </p:sp>
      <p:sp>
        <p:nvSpPr>
          <p:cNvPr id="58" name="TextBox 326">
            <a:extLst>
              <a:ext uri="{FF2B5EF4-FFF2-40B4-BE49-F238E27FC236}">
                <a16:creationId xmlns:a16="http://schemas.microsoft.com/office/drawing/2014/main" id="{63FB5700-4D37-677F-8A0B-D10FA5800848}"/>
              </a:ext>
            </a:extLst>
          </p:cNvPr>
          <p:cNvSpPr txBox="1">
            <a:spLocks/>
          </p:cNvSpPr>
          <p:nvPr/>
        </p:nvSpPr>
        <p:spPr>
          <a:xfrm flipH="1">
            <a:off x="535963" y="2241184"/>
            <a:ext cx="1212744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spcAft>
                <a:spcPts val="300"/>
              </a:spcAft>
            </a:pPr>
            <a:r>
              <a:rPr lang="da-DK" sz="800" dirty="0">
                <a:latin typeface="Segoe UI Light" panose="020B0502040204020203" pitchFamily="34" charset="0"/>
                <a:cs typeface="Segoe UI Light" panose="020B0502040204020203" pitchFamily="34" charset="0"/>
              </a:rPr>
              <a:t>Poste</a:t>
            </a:r>
          </a:p>
        </p:txBody>
      </p:sp>
      <p:cxnSp>
        <p:nvCxnSpPr>
          <p:cNvPr id="59" name="Straight Connector 327">
            <a:extLst>
              <a:ext uri="{FF2B5EF4-FFF2-40B4-BE49-F238E27FC236}">
                <a16:creationId xmlns:a16="http://schemas.microsoft.com/office/drawing/2014/main" id="{1264F354-1FA4-E88E-B760-6E2D2D0BDCE4}"/>
              </a:ext>
            </a:extLst>
          </p:cNvPr>
          <p:cNvCxnSpPr>
            <a:cxnSpLocks/>
          </p:cNvCxnSpPr>
          <p:nvPr/>
        </p:nvCxnSpPr>
        <p:spPr>
          <a:xfrm>
            <a:off x="535963" y="2190733"/>
            <a:ext cx="121274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headEnd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313">
            <a:extLst>
              <a:ext uri="{FF2B5EF4-FFF2-40B4-BE49-F238E27FC236}">
                <a16:creationId xmlns:a16="http://schemas.microsoft.com/office/drawing/2014/main" id="{0C13EB62-7F6F-367B-0503-5F0B563453A2}"/>
              </a:ext>
            </a:extLst>
          </p:cNvPr>
          <p:cNvSpPr>
            <a:spLocks/>
          </p:cNvSpPr>
          <p:nvPr/>
        </p:nvSpPr>
        <p:spPr>
          <a:xfrm flipH="1">
            <a:off x="1833515" y="3228166"/>
            <a:ext cx="485326" cy="485328"/>
          </a:xfrm>
          <a:prstGeom prst="ellipse">
            <a:avLst/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ID"/>
          </a:p>
        </p:txBody>
      </p:sp>
      <p:sp>
        <p:nvSpPr>
          <p:cNvPr id="61" name="TextBox 315">
            <a:extLst>
              <a:ext uri="{FF2B5EF4-FFF2-40B4-BE49-F238E27FC236}">
                <a16:creationId xmlns:a16="http://schemas.microsoft.com/office/drawing/2014/main" id="{E4672A6B-C9D9-C672-CD6C-FD25A283B350}"/>
              </a:ext>
            </a:extLst>
          </p:cNvPr>
          <p:cNvSpPr txBox="1">
            <a:spLocks/>
          </p:cNvSpPr>
          <p:nvPr/>
        </p:nvSpPr>
        <p:spPr>
          <a:xfrm flipH="1">
            <a:off x="535963" y="3287004"/>
            <a:ext cx="121274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spcAft>
                <a:spcPts val="300"/>
              </a:spcAft>
            </a:pPr>
            <a:r>
              <a:rPr lang="da-DK" sz="1000" b="1" dirty="0">
                <a:latin typeface="Segoe UI" panose="020B0502040204020203" pitchFamily="34" charset="0"/>
                <a:cs typeface="Segoe UI" panose="020B0502040204020203" pitchFamily="34" charset="0"/>
              </a:rPr>
              <a:t>Nom Prénom</a:t>
            </a:r>
          </a:p>
        </p:txBody>
      </p:sp>
      <p:sp>
        <p:nvSpPr>
          <p:cNvPr id="62" name="TextBox 316">
            <a:extLst>
              <a:ext uri="{FF2B5EF4-FFF2-40B4-BE49-F238E27FC236}">
                <a16:creationId xmlns:a16="http://schemas.microsoft.com/office/drawing/2014/main" id="{B74D334C-7A67-5A85-F256-40E34C2EBE92}"/>
              </a:ext>
            </a:extLst>
          </p:cNvPr>
          <p:cNvSpPr txBox="1">
            <a:spLocks/>
          </p:cNvSpPr>
          <p:nvPr/>
        </p:nvSpPr>
        <p:spPr>
          <a:xfrm flipH="1">
            <a:off x="535963" y="3541793"/>
            <a:ext cx="1212744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spcAft>
                <a:spcPts val="300"/>
              </a:spcAft>
            </a:pPr>
            <a:r>
              <a:rPr lang="da-DK" sz="800" dirty="0">
                <a:latin typeface="Segoe UI Light" panose="020B0502040204020203" pitchFamily="34" charset="0"/>
                <a:cs typeface="Segoe UI Light" panose="020B0502040204020203" pitchFamily="34" charset="0"/>
              </a:rPr>
              <a:t>Poste</a:t>
            </a:r>
          </a:p>
        </p:txBody>
      </p:sp>
      <p:cxnSp>
        <p:nvCxnSpPr>
          <p:cNvPr id="63" name="Straight Connector 317">
            <a:extLst>
              <a:ext uri="{FF2B5EF4-FFF2-40B4-BE49-F238E27FC236}">
                <a16:creationId xmlns:a16="http://schemas.microsoft.com/office/drawing/2014/main" id="{231DD466-5C9A-8F7E-E68F-D9BF8B52F4DB}"/>
              </a:ext>
            </a:extLst>
          </p:cNvPr>
          <p:cNvCxnSpPr>
            <a:cxnSpLocks/>
          </p:cNvCxnSpPr>
          <p:nvPr/>
        </p:nvCxnSpPr>
        <p:spPr>
          <a:xfrm>
            <a:off x="535963" y="3491342"/>
            <a:ext cx="121274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headEnd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258">
            <a:extLst>
              <a:ext uri="{FF2B5EF4-FFF2-40B4-BE49-F238E27FC236}">
                <a16:creationId xmlns:a16="http://schemas.microsoft.com/office/drawing/2014/main" id="{31A305CD-9935-F203-DD25-47A626BD4596}"/>
              </a:ext>
            </a:extLst>
          </p:cNvPr>
          <p:cNvSpPr>
            <a:spLocks/>
          </p:cNvSpPr>
          <p:nvPr/>
        </p:nvSpPr>
        <p:spPr>
          <a:xfrm flipH="1">
            <a:off x="4097290" y="4667208"/>
            <a:ext cx="485326" cy="485328"/>
          </a:xfrm>
          <a:prstGeom prst="ellipse">
            <a:avLst/>
          </a:prstGeom>
          <a:solidFill>
            <a:srgbClr val="7A5A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5" name="Oval 298">
            <a:extLst>
              <a:ext uri="{FF2B5EF4-FFF2-40B4-BE49-F238E27FC236}">
                <a16:creationId xmlns:a16="http://schemas.microsoft.com/office/drawing/2014/main" id="{00C726D3-52A2-31FF-985D-3C03850B7209}"/>
              </a:ext>
            </a:extLst>
          </p:cNvPr>
          <p:cNvSpPr>
            <a:spLocks/>
          </p:cNvSpPr>
          <p:nvPr/>
        </p:nvSpPr>
        <p:spPr>
          <a:xfrm flipH="1">
            <a:off x="1833515" y="4654372"/>
            <a:ext cx="485326" cy="485328"/>
          </a:xfrm>
          <a:prstGeom prst="ellipse">
            <a:avLst/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ID"/>
          </a:p>
        </p:txBody>
      </p:sp>
      <p:sp>
        <p:nvSpPr>
          <p:cNvPr id="66" name="TextBox 300">
            <a:extLst>
              <a:ext uri="{FF2B5EF4-FFF2-40B4-BE49-F238E27FC236}">
                <a16:creationId xmlns:a16="http://schemas.microsoft.com/office/drawing/2014/main" id="{ECBE2D23-B093-3194-DD4D-384F46BAF6F7}"/>
              </a:ext>
            </a:extLst>
          </p:cNvPr>
          <p:cNvSpPr txBox="1">
            <a:spLocks/>
          </p:cNvSpPr>
          <p:nvPr/>
        </p:nvSpPr>
        <p:spPr>
          <a:xfrm flipH="1">
            <a:off x="535963" y="4713210"/>
            <a:ext cx="121274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spcAft>
                <a:spcPts val="300"/>
              </a:spcAft>
            </a:pPr>
            <a:r>
              <a:rPr lang="da-DK" sz="1000" b="1" dirty="0">
                <a:latin typeface="Segoe UI" panose="020B0502040204020203" pitchFamily="34" charset="0"/>
                <a:cs typeface="Segoe UI" panose="020B0502040204020203" pitchFamily="34" charset="0"/>
              </a:rPr>
              <a:t>Nom Prénom</a:t>
            </a:r>
          </a:p>
        </p:txBody>
      </p:sp>
      <p:sp>
        <p:nvSpPr>
          <p:cNvPr id="67" name="TextBox 301">
            <a:extLst>
              <a:ext uri="{FF2B5EF4-FFF2-40B4-BE49-F238E27FC236}">
                <a16:creationId xmlns:a16="http://schemas.microsoft.com/office/drawing/2014/main" id="{805E3580-B2A2-FC24-1D76-8473C86BEB7B}"/>
              </a:ext>
            </a:extLst>
          </p:cNvPr>
          <p:cNvSpPr txBox="1">
            <a:spLocks/>
          </p:cNvSpPr>
          <p:nvPr/>
        </p:nvSpPr>
        <p:spPr>
          <a:xfrm flipH="1">
            <a:off x="535963" y="4967999"/>
            <a:ext cx="1212744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spcAft>
                <a:spcPts val="300"/>
              </a:spcAft>
            </a:pPr>
            <a:r>
              <a:rPr lang="da-DK" sz="800" dirty="0">
                <a:latin typeface="Segoe UI Light" panose="020B0502040204020203" pitchFamily="34" charset="0"/>
                <a:cs typeface="Segoe UI Light" panose="020B0502040204020203" pitchFamily="34" charset="0"/>
              </a:rPr>
              <a:t>Poste</a:t>
            </a:r>
          </a:p>
        </p:txBody>
      </p:sp>
      <p:cxnSp>
        <p:nvCxnSpPr>
          <p:cNvPr id="68" name="Straight Connector 302">
            <a:extLst>
              <a:ext uri="{FF2B5EF4-FFF2-40B4-BE49-F238E27FC236}">
                <a16:creationId xmlns:a16="http://schemas.microsoft.com/office/drawing/2014/main" id="{AF4D3E41-EBE7-638E-ED6C-AC3A300B887A}"/>
              </a:ext>
            </a:extLst>
          </p:cNvPr>
          <p:cNvCxnSpPr>
            <a:cxnSpLocks/>
          </p:cNvCxnSpPr>
          <p:nvPr/>
        </p:nvCxnSpPr>
        <p:spPr>
          <a:xfrm>
            <a:off x="535963" y="4917548"/>
            <a:ext cx="121274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headEnd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Oval 288">
            <a:extLst>
              <a:ext uri="{FF2B5EF4-FFF2-40B4-BE49-F238E27FC236}">
                <a16:creationId xmlns:a16="http://schemas.microsoft.com/office/drawing/2014/main" id="{00B2BAE2-4409-98A1-843D-E77698AF541A}"/>
              </a:ext>
            </a:extLst>
          </p:cNvPr>
          <p:cNvSpPr>
            <a:spLocks/>
          </p:cNvSpPr>
          <p:nvPr/>
        </p:nvSpPr>
        <p:spPr>
          <a:xfrm flipH="1">
            <a:off x="1833515" y="4004068"/>
            <a:ext cx="485326" cy="485328"/>
          </a:xfrm>
          <a:prstGeom prst="ellipse">
            <a:avLst/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ID"/>
          </a:p>
        </p:txBody>
      </p:sp>
      <p:sp>
        <p:nvSpPr>
          <p:cNvPr id="70" name="TextBox 290">
            <a:extLst>
              <a:ext uri="{FF2B5EF4-FFF2-40B4-BE49-F238E27FC236}">
                <a16:creationId xmlns:a16="http://schemas.microsoft.com/office/drawing/2014/main" id="{7288A09E-141C-2D1E-6011-BE348DE8FD3F}"/>
              </a:ext>
            </a:extLst>
          </p:cNvPr>
          <p:cNvSpPr txBox="1">
            <a:spLocks/>
          </p:cNvSpPr>
          <p:nvPr/>
        </p:nvSpPr>
        <p:spPr>
          <a:xfrm flipH="1">
            <a:off x="535963" y="4062906"/>
            <a:ext cx="121274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spcAft>
                <a:spcPts val="300"/>
              </a:spcAft>
            </a:pPr>
            <a:r>
              <a:rPr lang="da-DK" sz="1000" b="1" dirty="0">
                <a:latin typeface="Segoe UI" panose="020B0502040204020203" pitchFamily="34" charset="0"/>
                <a:cs typeface="Segoe UI" panose="020B0502040204020203" pitchFamily="34" charset="0"/>
              </a:rPr>
              <a:t>Nom Prénom</a:t>
            </a:r>
          </a:p>
        </p:txBody>
      </p:sp>
      <p:sp>
        <p:nvSpPr>
          <p:cNvPr id="71" name="TextBox 291">
            <a:extLst>
              <a:ext uri="{FF2B5EF4-FFF2-40B4-BE49-F238E27FC236}">
                <a16:creationId xmlns:a16="http://schemas.microsoft.com/office/drawing/2014/main" id="{6DD0CF4E-7323-6785-1AA1-EA1B4D21E045}"/>
              </a:ext>
            </a:extLst>
          </p:cNvPr>
          <p:cNvSpPr txBox="1">
            <a:spLocks/>
          </p:cNvSpPr>
          <p:nvPr/>
        </p:nvSpPr>
        <p:spPr>
          <a:xfrm flipH="1">
            <a:off x="535963" y="4317695"/>
            <a:ext cx="1212744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spcAft>
                <a:spcPts val="300"/>
              </a:spcAft>
            </a:pPr>
            <a:r>
              <a:rPr lang="da-DK" sz="800" dirty="0">
                <a:latin typeface="Segoe UI Light" panose="020B0502040204020203" pitchFamily="34" charset="0"/>
                <a:cs typeface="Segoe UI Light" panose="020B0502040204020203" pitchFamily="34" charset="0"/>
              </a:rPr>
              <a:t>Poste</a:t>
            </a:r>
          </a:p>
        </p:txBody>
      </p:sp>
      <p:cxnSp>
        <p:nvCxnSpPr>
          <p:cNvPr id="72" name="Straight Connector 292">
            <a:extLst>
              <a:ext uri="{FF2B5EF4-FFF2-40B4-BE49-F238E27FC236}">
                <a16:creationId xmlns:a16="http://schemas.microsoft.com/office/drawing/2014/main" id="{ECA1AFC3-485C-2686-0A9F-940B553DCEE4}"/>
              </a:ext>
            </a:extLst>
          </p:cNvPr>
          <p:cNvCxnSpPr>
            <a:cxnSpLocks/>
          </p:cNvCxnSpPr>
          <p:nvPr/>
        </p:nvCxnSpPr>
        <p:spPr>
          <a:xfrm>
            <a:off x="535963" y="4267244"/>
            <a:ext cx="121274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headEnd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Oval 278">
            <a:extLst>
              <a:ext uri="{FF2B5EF4-FFF2-40B4-BE49-F238E27FC236}">
                <a16:creationId xmlns:a16="http://schemas.microsoft.com/office/drawing/2014/main" id="{71E3FDC8-53FD-5EF7-ACFA-31258419DB2E}"/>
              </a:ext>
            </a:extLst>
          </p:cNvPr>
          <p:cNvSpPr>
            <a:spLocks/>
          </p:cNvSpPr>
          <p:nvPr/>
        </p:nvSpPr>
        <p:spPr>
          <a:xfrm flipH="1">
            <a:off x="1833515" y="5304677"/>
            <a:ext cx="485326" cy="485328"/>
          </a:xfrm>
          <a:prstGeom prst="ellipse">
            <a:avLst/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ID"/>
          </a:p>
        </p:txBody>
      </p:sp>
      <p:sp>
        <p:nvSpPr>
          <p:cNvPr id="74" name="TextBox 280">
            <a:extLst>
              <a:ext uri="{FF2B5EF4-FFF2-40B4-BE49-F238E27FC236}">
                <a16:creationId xmlns:a16="http://schemas.microsoft.com/office/drawing/2014/main" id="{F5A7A37B-5EC7-AF8C-333C-ED91BD81107C}"/>
              </a:ext>
            </a:extLst>
          </p:cNvPr>
          <p:cNvSpPr txBox="1">
            <a:spLocks/>
          </p:cNvSpPr>
          <p:nvPr/>
        </p:nvSpPr>
        <p:spPr>
          <a:xfrm flipH="1">
            <a:off x="535963" y="5363515"/>
            <a:ext cx="121274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spcAft>
                <a:spcPts val="300"/>
              </a:spcAft>
            </a:pPr>
            <a:r>
              <a:rPr lang="da-DK" sz="1000" b="1" dirty="0">
                <a:latin typeface="Segoe UI" panose="020B0502040204020203" pitchFamily="34" charset="0"/>
                <a:cs typeface="Segoe UI" panose="020B0502040204020203" pitchFamily="34" charset="0"/>
              </a:rPr>
              <a:t>Nom Prénom</a:t>
            </a:r>
          </a:p>
        </p:txBody>
      </p:sp>
      <p:sp>
        <p:nvSpPr>
          <p:cNvPr id="75" name="TextBox 281">
            <a:extLst>
              <a:ext uri="{FF2B5EF4-FFF2-40B4-BE49-F238E27FC236}">
                <a16:creationId xmlns:a16="http://schemas.microsoft.com/office/drawing/2014/main" id="{8BA2FA6F-C15B-C2F7-B3FF-4D529D9002D8}"/>
              </a:ext>
            </a:extLst>
          </p:cNvPr>
          <p:cNvSpPr txBox="1">
            <a:spLocks/>
          </p:cNvSpPr>
          <p:nvPr/>
        </p:nvSpPr>
        <p:spPr>
          <a:xfrm flipH="1">
            <a:off x="535963" y="5618304"/>
            <a:ext cx="1212744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spcAft>
                <a:spcPts val="300"/>
              </a:spcAft>
            </a:pPr>
            <a:r>
              <a:rPr lang="da-DK" sz="800" dirty="0">
                <a:latin typeface="Segoe UI Light" panose="020B0502040204020203" pitchFamily="34" charset="0"/>
                <a:cs typeface="Segoe UI Light" panose="020B0502040204020203" pitchFamily="34" charset="0"/>
              </a:rPr>
              <a:t>Poste</a:t>
            </a:r>
          </a:p>
        </p:txBody>
      </p:sp>
      <p:cxnSp>
        <p:nvCxnSpPr>
          <p:cNvPr id="76" name="Straight Connector 282">
            <a:extLst>
              <a:ext uri="{FF2B5EF4-FFF2-40B4-BE49-F238E27FC236}">
                <a16:creationId xmlns:a16="http://schemas.microsoft.com/office/drawing/2014/main" id="{B6538F46-C5E0-4D84-4FE7-03842756375C}"/>
              </a:ext>
            </a:extLst>
          </p:cNvPr>
          <p:cNvCxnSpPr>
            <a:cxnSpLocks/>
          </p:cNvCxnSpPr>
          <p:nvPr/>
        </p:nvCxnSpPr>
        <p:spPr>
          <a:xfrm>
            <a:off x="535963" y="5567853"/>
            <a:ext cx="121274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headEnd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263">
            <a:extLst>
              <a:ext uri="{FF2B5EF4-FFF2-40B4-BE49-F238E27FC236}">
                <a16:creationId xmlns:a16="http://schemas.microsoft.com/office/drawing/2014/main" id="{EA0AAF7F-300D-FACA-6F2A-D086B4F7DCA6}"/>
              </a:ext>
            </a:extLst>
          </p:cNvPr>
          <p:cNvCxnSpPr>
            <a:cxnSpLocks/>
          </p:cNvCxnSpPr>
          <p:nvPr/>
        </p:nvCxnSpPr>
        <p:spPr>
          <a:xfrm flipH="1">
            <a:off x="2435003" y="2820525"/>
            <a:ext cx="46559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264">
            <a:extLst>
              <a:ext uri="{FF2B5EF4-FFF2-40B4-BE49-F238E27FC236}">
                <a16:creationId xmlns:a16="http://schemas.microsoft.com/office/drawing/2014/main" id="{CF99FCA4-0F2B-1F66-5501-942276547512}"/>
              </a:ext>
            </a:extLst>
          </p:cNvPr>
          <p:cNvCxnSpPr>
            <a:cxnSpLocks/>
          </p:cNvCxnSpPr>
          <p:nvPr/>
        </p:nvCxnSpPr>
        <p:spPr>
          <a:xfrm flipH="1" flipV="1">
            <a:off x="2619249" y="2170221"/>
            <a:ext cx="0" cy="1300609"/>
          </a:xfrm>
          <a:prstGeom prst="line">
            <a:avLst/>
          </a:prstGeom>
          <a:ln w="6350">
            <a:solidFill>
              <a:schemeClr val="bg1">
                <a:lumMod val="85000"/>
              </a:schemeClr>
            </a:solidFill>
            <a:head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265">
            <a:extLst>
              <a:ext uri="{FF2B5EF4-FFF2-40B4-BE49-F238E27FC236}">
                <a16:creationId xmlns:a16="http://schemas.microsoft.com/office/drawing/2014/main" id="{04CC7A86-8DEC-3739-A429-8DA86E64C656}"/>
              </a:ext>
            </a:extLst>
          </p:cNvPr>
          <p:cNvCxnSpPr>
            <a:cxnSpLocks/>
          </p:cNvCxnSpPr>
          <p:nvPr/>
        </p:nvCxnSpPr>
        <p:spPr>
          <a:xfrm flipH="1">
            <a:off x="2435003" y="3470830"/>
            <a:ext cx="184246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266">
            <a:extLst>
              <a:ext uri="{FF2B5EF4-FFF2-40B4-BE49-F238E27FC236}">
                <a16:creationId xmlns:a16="http://schemas.microsoft.com/office/drawing/2014/main" id="{F623073D-DA4A-A546-E722-19CD0E3405BE}"/>
              </a:ext>
            </a:extLst>
          </p:cNvPr>
          <p:cNvCxnSpPr>
            <a:cxnSpLocks/>
          </p:cNvCxnSpPr>
          <p:nvPr/>
        </p:nvCxnSpPr>
        <p:spPr>
          <a:xfrm flipH="1">
            <a:off x="2435003" y="2170221"/>
            <a:ext cx="184246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267">
            <a:extLst>
              <a:ext uri="{FF2B5EF4-FFF2-40B4-BE49-F238E27FC236}">
                <a16:creationId xmlns:a16="http://schemas.microsoft.com/office/drawing/2014/main" id="{5C494886-55CA-8ECC-713A-4ACEB4E3DC0B}"/>
              </a:ext>
            </a:extLst>
          </p:cNvPr>
          <p:cNvSpPr txBox="1">
            <a:spLocks/>
          </p:cNvSpPr>
          <p:nvPr/>
        </p:nvSpPr>
        <p:spPr>
          <a:xfrm flipH="1">
            <a:off x="2900593" y="4652083"/>
            <a:ext cx="1092823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spcAft>
                <a:spcPts val="300"/>
              </a:spcAft>
            </a:pPr>
            <a:r>
              <a:rPr lang="da-DK" sz="1000" b="1" dirty="0">
                <a:latin typeface="Segoe UI" panose="020B0502040204020203" pitchFamily="34" charset="0"/>
                <a:cs typeface="Segoe UI" panose="020B0502040204020203" pitchFamily="34" charset="0"/>
              </a:rPr>
              <a:t>Nom Prénom</a:t>
            </a:r>
          </a:p>
        </p:txBody>
      </p:sp>
      <p:sp>
        <p:nvSpPr>
          <p:cNvPr id="82" name="TextBox 268">
            <a:extLst>
              <a:ext uri="{FF2B5EF4-FFF2-40B4-BE49-F238E27FC236}">
                <a16:creationId xmlns:a16="http://schemas.microsoft.com/office/drawing/2014/main" id="{2980A171-0781-8DC2-09E1-D1C9AADAF1FC}"/>
              </a:ext>
            </a:extLst>
          </p:cNvPr>
          <p:cNvSpPr txBox="1">
            <a:spLocks/>
          </p:cNvSpPr>
          <p:nvPr/>
        </p:nvSpPr>
        <p:spPr>
          <a:xfrm flipH="1">
            <a:off x="2900593" y="4827385"/>
            <a:ext cx="1092823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spcAft>
                <a:spcPts val="300"/>
              </a:spcAft>
            </a:pPr>
            <a:r>
              <a:rPr lang="da-DK" sz="800" dirty="0">
                <a:latin typeface="Segoe UI Light" panose="020B0502040204020203" pitchFamily="34" charset="0"/>
                <a:cs typeface="Segoe UI Light" panose="020B0502040204020203" pitchFamily="34" charset="0"/>
              </a:rPr>
              <a:t>Poste</a:t>
            </a:r>
          </a:p>
        </p:txBody>
      </p:sp>
      <p:grpSp>
        <p:nvGrpSpPr>
          <p:cNvPr id="83" name="Group 269">
            <a:extLst>
              <a:ext uri="{FF2B5EF4-FFF2-40B4-BE49-F238E27FC236}">
                <a16:creationId xmlns:a16="http://schemas.microsoft.com/office/drawing/2014/main" id="{C2546273-D070-101D-E28D-909BF4D50CEB}"/>
              </a:ext>
            </a:extLst>
          </p:cNvPr>
          <p:cNvGrpSpPr>
            <a:grpSpLocks/>
          </p:cNvGrpSpPr>
          <p:nvPr/>
        </p:nvGrpSpPr>
        <p:grpSpPr>
          <a:xfrm flipH="1">
            <a:off x="2435003" y="4233265"/>
            <a:ext cx="465590" cy="1300609"/>
            <a:chOff x="9293970" y="3891621"/>
            <a:chExt cx="465590" cy="1300609"/>
          </a:xfrm>
        </p:grpSpPr>
        <p:cxnSp>
          <p:nvCxnSpPr>
            <p:cNvPr id="84" name="Straight Connector 274">
              <a:extLst>
                <a:ext uri="{FF2B5EF4-FFF2-40B4-BE49-F238E27FC236}">
                  <a16:creationId xmlns:a16="http://schemas.microsoft.com/office/drawing/2014/main" id="{F59BFA19-8F11-79BE-C398-94DDDB9AE6DE}"/>
                </a:ext>
              </a:extLst>
            </p:cNvPr>
            <p:cNvCxnSpPr>
              <a:cxnSpLocks/>
            </p:cNvCxnSpPr>
            <p:nvPr/>
          </p:nvCxnSpPr>
          <p:spPr>
            <a:xfrm>
              <a:off x="9293970" y="4541925"/>
              <a:ext cx="465590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  <a:prstDash val="solid"/>
              <a:tailEnd type="oval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275">
              <a:extLst>
                <a:ext uri="{FF2B5EF4-FFF2-40B4-BE49-F238E27FC236}">
                  <a16:creationId xmlns:a16="http://schemas.microsoft.com/office/drawing/2014/main" id="{B17CF08A-0324-D9FB-B71E-C4D11F428D7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75314" y="3891621"/>
              <a:ext cx="0" cy="1300609"/>
            </a:xfrm>
            <a:prstGeom prst="line">
              <a:avLst/>
            </a:prstGeom>
            <a:ln w="6350">
              <a:solidFill>
                <a:schemeClr val="bg1">
                  <a:lumMod val="85000"/>
                </a:schemeClr>
              </a:solidFill>
              <a:head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276">
              <a:extLst>
                <a:ext uri="{FF2B5EF4-FFF2-40B4-BE49-F238E27FC236}">
                  <a16:creationId xmlns:a16="http://schemas.microsoft.com/office/drawing/2014/main" id="{E225C578-7C2A-9EB2-E81F-4A7FAD496235}"/>
                </a:ext>
              </a:extLst>
            </p:cNvPr>
            <p:cNvCxnSpPr>
              <a:cxnSpLocks/>
            </p:cNvCxnSpPr>
            <p:nvPr/>
          </p:nvCxnSpPr>
          <p:spPr>
            <a:xfrm>
              <a:off x="9575314" y="5192230"/>
              <a:ext cx="184246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  <a:prstDash val="solid"/>
              <a:tailEnd type="oval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277">
              <a:extLst>
                <a:ext uri="{FF2B5EF4-FFF2-40B4-BE49-F238E27FC236}">
                  <a16:creationId xmlns:a16="http://schemas.microsoft.com/office/drawing/2014/main" id="{AA30BC2F-CAB6-E730-A1CE-A0C7730CC7EC}"/>
                </a:ext>
              </a:extLst>
            </p:cNvPr>
            <p:cNvCxnSpPr>
              <a:cxnSpLocks/>
            </p:cNvCxnSpPr>
            <p:nvPr/>
          </p:nvCxnSpPr>
          <p:spPr>
            <a:xfrm>
              <a:off x="9575314" y="3891621"/>
              <a:ext cx="184246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  <a:prstDash val="solid"/>
              <a:tailEnd type="oval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8" name="Straight Connector 270">
            <a:extLst>
              <a:ext uri="{FF2B5EF4-FFF2-40B4-BE49-F238E27FC236}">
                <a16:creationId xmlns:a16="http://schemas.microsoft.com/office/drawing/2014/main" id="{37B1C144-32EF-3063-69C0-67274F041C09}"/>
              </a:ext>
            </a:extLst>
          </p:cNvPr>
          <p:cNvCxnSpPr>
            <a:cxnSpLocks/>
          </p:cNvCxnSpPr>
          <p:nvPr/>
        </p:nvCxnSpPr>
        <p:spPr>
          <a:xfrm flipH="1" flipV="1">
            <a:off x="4933824" y="2820525"/>
            <a:ext cx="0" cy="2089346"/>
          </a:xfrm>
          <a:prstGeom prst="line">
            <a:avLst/>
          </a:prstGeom>
          <a:ln w="6350">
            <a:solidFill>
              <a:schemeClr val="bg1">
                <a:lumMod val="85000"/>
              </a:schemeClr>
            </a:solidFill>
            <a:head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271">
            <a:extLst>
              <a:ext uri="{FF2B5EF4-FFF2-40B4-BE49-F238E27FC236}">
                <a16:creationId xmlns:a16="http://schemas.microsoft.com/office/drawing/2014/main" id="{751EA94B-5081-D6A6-92BC-AB63A275625A}"/>
              </a:ext>
            </a:extLst>
          </p:cNvPr>
          <p:cNvCxnSpPr>
            <a:cxnSpLocks/>
          </p:cNvCxnSpPr>
          <p:nvPr/>
        </p:nvCxnSpPr>
        <p:spPr>
          <a:xfrm flipH="1">
            <a:off x="4749578" y="2820525"/>
            <a:ext cx="184246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272">
            <a:extLst>
              <a:ext uri="{FF2B5EF4-FFF2-40B4-BE49-F238E27FC236}">
                <a16:creationId xmlns:a16="http://schemas.microsoft.com/office/drawing/2014/main" id="{3CA3E1B5-8E42-2320-0E27-CF57406A87D6}"/>
              </a:ext>
            </a:extLst>
          </p:cNvPr>
          <p:cNvCxnSpPr>
            <a:cxnSpLocks/>
          </p:cNvCxnSpPr>
          <p:nvPr/>
        </p:nvCxnSpPr>
        <p:spPr>
          <a:xfrm flipH="1">
            <a:off x="4749578" y="4909872"/>
            <a:ext cx="184246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273">
            <a:extLst>
              <a:ext uri="{FF2B5EF4-FFF2-40B4-BE49-F238E27FC236}">
                <a16:creationId xmlns:a16="http://schemas.microsoft.com/office/drawing/2014/main" id="{24C70A2B-81FE-BB27-78F2-D89C3D23F050}"/>
              </a:ext>
            </a:extLst>
          </p:cNvPr>
          <p:cNvCxnSpPr>
            <a:cxnSpLocks/>
          </p:cNvCxnSpPr>
          <p:nvPr/>
        </p:nvCxnSpPr>
        <p:spPr>
          <a:xfrm flipH="1">
            <a:off x="4933824" y="3865198"/>
            <a:ext cx="340826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soli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2" name="Group 348">
            <a:extLst>
              <a:ext uri="{FF2B5EF4-FFF2-40B4-BE49-F238E27FC236}">
                <a16:creationId xmlns:a16="http://schemas.microsoft.com/office/drawing/2014/main" id="{476B9735-6717-CF44-9C3B-987A3A06FAF2}"/>
              </a:ext>
            </a:extLst>
          </p:cNvPr>
          <p:cNvGrpSpPr>
            <a:grpSpLocks/>
          </p:cNvGrpSpPr>
          <p:nvPr/>
        </p:nvGrpSpPr>
        <p:grpSpPr>
          <a:xfrm>
            <a:off x="7767405" y="2736923"/>
            <a:ext cx="174411" cy="192876"/>
            <a:chOff x="703865" y="2677470"/>
            <a:chExt cx="153771" cy="170052"/>
          </a:xfrm>
        </p:grpSpPr>
        <p:sp>
          <p:nvSpPr>
            <p:cNvPr id="93" name="Oval 309">
              <a:extLst>
                <a:ext uri="{FF2B5EF4-FFF2-40B4-BE49-F238E27FC236}">
                  <a16:creationId xmlns:a16="http://schemas.microsoft.com/office/drawing/2014/main" id="{2798FE7F-D99E-375F-63EE-C39A7F3ADE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618" y="2677470"/>
              <a:ext cx="94072" cy="94071"/>
            </a:xfrm>
            <a:prstGeom prst="ellipse">
              <a:avLst/>
            </a:pr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4" name="Freeform 310">
              <a:extLst>
                <a:ext uri="{FF2B5EF4-FFF2-40B4-BE49-F238E27FC236}">
                  <a16:creationId xmlns:a16="http://schemas.microsoft.com/office/drawing/2014/main" id="{F7149328-8712-6A71-C9CB-5C99BC8C69AA}"/>
                </a:ext>
              </a:extLst>
            </p:cNvPr>
            <p:cNvSpPr>
              <a:spLocks/>
            </p:cNvSpPr>
            <p:nvPr/>
          </p:nvSpPr>
          <p:spPr bwMode="auto">
            <a:xfrm>
              <a:off x="703865" y="2771541"/>
              <a:ext cx="153771" cy="75981"/>
            </a:xfrm>
            <a:custGeom>
              <a:avLst/>
              <a:gdLst>
                <a:gd name="T0" fmla="*/ 36 w 36"/>
                <a:gd name="T1" fmla="*/ 18 h 18"/>
                <a:gd name="T2" fmla="*/ 0 w 36"/>
                <a:gd name="T3" fmla="*/ 18 h 18"/>
                <a:gd name="T4" fmla="*/ 18 w 36"/>
                <a:gd name="T5" fmla="*/ 0 h 18"/>
                <a:gd name="T6" fmla="*/ 36 w 36"/>
                <a:gd name="T7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8">
                  <a:moveTo>
                    <a:pt x="36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8"/>
                    <a:pt x="36" y="18"/>
                  </a:cubicBezTo>
                  <a:close/>
                </a:path>
              </a:pathLst>
            </a:cu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95" name="Group 351">
            <a:extLst>
              <a:ext uri="{FF2B5EF4-FFF2-40B4-BE49-F238E27FC236}">
                <a16:creationId xmlns:a16="http://schemas.microsoft.com/office/drawing/2014/main" id="{884D55E4-AA52-898C-680E-0EA62E75FC86}"/>
              </a:ext>
            </a:extLst>
          </p:cNvPr>
          <p:cNvGrpSpPr>
            <a:grpSpLocks/>
          </p:cNvGrpSpPr>
          <p:nvPr/>
        </p:nvGrpSpPr>
        <p:grpSpPr>
          <a:xfrm>
            <a:off x="7767405" y="4813434"/>
            <a:ext cx="174411" cy="192876"/>
            <a:chOff x="703865" y="2677470"/>
            <a:chExt cx="153771" cy="170052"/>
          </a:xfrm>
        </p:grpSpPr>
        <p:sp>
          <p:nvSpPr>
            <p:cNvPr id="96" name="Oval 309">
              <a:extLst>
                <a:ext uri="{FF2B5EF4-FFF2-40B4-BE49-F238E27FC236}">
                  <a16:creationId xmlns:a16="http://schemas.microsoft.com/office/drawing/2014/main" id="{A2E3F910-93F3-C9E0-E75F-39852D83C7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618" y="2677470"/>
              <a:ext cx="94072" cy="94071"/>
            </a:xfrm>
            <a:prstGeom prst="ellipse">
              <a:avLst/>
            </a:pr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7" name="Freeform 310">
              <a:extLst>
                <a:ext uri="{FF2B5EF4-FFF2-40B4-BE49-F238E27FC236}">
                  <a16:creationId xmlns:a16="http://schemas.microsoft.com/office/drawing/2014/main" id="{94B290CA-25EE-F006-D158-59A6BE7F16A2}"/>
                </a:ext>
              </a:extLst>
            </p:cNvPr>
            <p:cNvSpPr>
              <a:spLocks/>
            </p:cNvSpPr>
            <p:nvPr/>
          </p:nvSpPr>
          <p:spPr bwMode="auto">
            <a:xfrm>
              <a:off x="703865" y="2771541"/>
              <a:ext cx="153771" cy="75981"/>
            </a:xfrm>
            <a:custGeom>
              <a:avLst/>
              <a:gdLst>
                <a:gd name="T0" fmla="*/ 36 w 36"/>
                <a:gd name="T1" fmla="*/ 18 h 18"/>
                <a:gd name="T2" fmla="*/ 0 w 36"/>
                <a:gd name="T3" fmla="*/ 18 h 18"/>
                <a:gd name="T4" fmla="*/ 18 w 36"/>
                <a:gd name="T5" fmla="*/ 0 h 18"/>
                <a:gd name="T6" fmla="*/ 36 w 36"/>
                <a:gd name="T7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8">
                  <a:moveTo>
                    <a:pt x="36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8"/>
                    <a:pt x="36" y="18"/>
                  </a:cubicBezTo>
                  <a:close/>
                </a:path>
              </a:pathLst>
            </a:cu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98" name="Group 354">
            <a:extLst>
              <a:ext uri="{FF2B5EF4-FFF2-40B4-BE49-F238E27FC236}">
                <a16:creationId xmlns:a16="http://schemas.microsoft.com/office/drawing/2014/main" id="{C35E3C9A-BE96-E6B8-9ADA-049266106AB7}"/>
              </a:ext>
            </a:extLst>
          </p:cNvPr>
          <p:cNvGrpSpPr>
            <a:grpSpLocks/>
          </p:cNvGrpSpPr>
          <p:nvPr/>
        </p:nvGrpSpPr>
        <p:grpSpPr>
          <a:xfrm>
            <a:off x="10031180" y="2724087"/>
            <a:ext cx="174411" cy="192876"/>
            <a:chOff x="703865" y="2677470"/>
            <a:chExt cx="153771" cy="170052"/>
          </a:xfrm>
        </p:grpSpPr>
        <p:sp>
          <p:nvSpPr>
            <p:cNvPr id="99" name="Oval 309">
              <a:extLst>
                <a:ext uri="{FF2B5EF4-FFF2-40B4-BE49-F238E27FC236}">
                  <a16:creationId xmlns:a16="http://schemas.microsoft.com/office/drawing/2014/main" id="{DB1742AC-2A37-1C40-701D-BD51819669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618" y="2677470"/>
              <a:ext cx="94072" cy="94071"/>
            </a:xfrm>
            <a:prstGeom prst="ellipse">
              <a:avLst/>
            </a:pr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00" name="Freeform 310">
              <a:extLst>
                <a:ext uri="{FF2B5EF4-FFF2-40B4-BE49-F238E27FC236}">
                  <a16:creationId xmlns:a16="http://schemas.microsoft.com/office/drawing/2014/main" id="{56355F61-17F0-667B-01D8-4B733643D92A}"/>
                </a:ext>
              </a:extLst>
            </p:cNvPr>
            <p:cNvSpPr>
              <a:spLocks/>
            </p:cNvSpPr>
            <p:nvPr/>
          </p:nvSpPr>
          <p:spPr bwMode="auto">
            <a:xfrm>
              <a:off x="703865" y="2771541"/>
              <a:ext cx="153771" cy="75981"/>
            </a:xfrm>
            <a:custGeom>
              <a:avLst/>
              <a:gdLst>
                <a:gd name="T0" fmla="*/ 36 w 36"/>
                <a:gd name="T1" fmla="*/ 18 h 18"/>
                <a:gd name="T2" fmla="*/ 0 w 36"/>
                <a:gd name="T3" fmla="*/ 18 h 18"/>
                <a:gd name="T4" fmla="*/ 18 w 36"/>
                <a:gd name="T5" fmla="*/ 0 h 18"/>
                <a:gd name="T6" fmla="*/ 36 w 36"/>
                <a:gd name="T7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8">
                  <a:moveTo>
                    <a:pt x="36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8"/>
                    <a:pt x="36" y="18"/>
                  </a:cubicBezTo>
                  <a:close/>
                </a:path>
              </a:pathLst>
            </a:cu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101" name="Group 357">
            <a:extLst>
              <a:ext uri="{FF2B5EF4-FFF2-40B4-BE49-F238E27FC236}">
                <a16:creationId xmlns:a16="http://schemas.microsoft.com/office/drawing/2014/main" id="{0689FC40-D1D5-E1CE-0FDB-D7A1E5C9791F}"/>
              </a:ext>
            </a:extLst>
          </p:cNvPr>
          <p:cNvGrpSpPr>
            <a:grpSpLocks/>
          </p:cNvGrpSpPr>
          <p:nvPr/>
        </p:nvGrpSpPr>
        <p:grpSpPr>
          <a:xfrm>
            <a:off x="10031180" y="2074106"/>
            <a:ext cx="174411" cy="192876"/>
            <a:chOff x="703865" y="2677470"/>
            <a:chExt cx="153771" cy="170052"/>
          </a:xfrm>
        </p:grpSpPr>
        <p:sp>
          <p:nvSpPr>
            <p:cNvPr id="102" name="Oval 309">
              <a:extLst>
                <a:ext uri="{FF2B5EF4-FFF2-40B4-BE49-F238E27FC236}">
                  <a16:creationId xmlns:a16="http://schemas.microsoft.com/office/drawing/2014/main" id="{6241E16F-AB14-CB0D-8ABB-7B6E8D16F6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618" y="2677470"/>
              <a:ext cx="94072" cy="94071"/>
            </a:xfrm>
            <a:prstGeom prst="ellipse">
              <a:avLst/>
            </a:pr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03" name="Freeform 310">
              <a:extLst>
                <a:ext uri="{FF2B5EF4-FFF2-40B4-BE49-F238E27FC236}">
                  <a16:creationId xmlns:a16="http://schemas.microsoft.com/office/drawing/2014/main" id="{CBACB1CA-B544-AA77-1675-D4793841475A}"/>
                </a:ext>
              </a:extLst>
            </p:cNvPr>
            <p:cNvSpPr>
              <a:spLocks/>
            </p:cNvSpPr>
            <p:nvPr/>
          </p:nvSpPr>
          <p:spPr bwMode="auto">
            <a:xfrm>
              <a:off x="703865" y="2771541"/>
              <a:ext cx="153771" cy="75981"/>
            </a:xfrm>
            <a:custGeom>
              <a:avLst/>
              <a:gdLst>
                <a:gd name="T0" fmla="*/ 36 w 36"/>
                <a:gd name="T1" fmla="*/ 18 h 18"/>
                <a:gd name="T2" fmla="*/ 0 w 36"/>
                <a:gd name="T3" fmla="*/ 18 h 18"/>
                <a:gd name="T4" fmla="*/ 18 w 36"/>
                <a:gd name="T5" fmla="*/ 0 h 18"/>
                <a:gd name="T6" fmla="*/ 36 w 36"/>
                <a:gd name="T7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8">
                  <a:moveTo>
                    <a:pt x="36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8"/>
                    <a:pt x="36" y="18"/>
                  </a:cubicBezTo>
                  <a:close/>
                </a:path>
              </a:pathLst>
            </a:cu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104" name="Group 360">
            <a:extLst>
              <a:ext uri="{FF2B5EF4-FFF2-40B4-BE49-F238E27FC236}">
                <a16:creationId xmlns:a16="http://schemas.microsoft.com/office/drawing/2014/main" id="{04B814BC-4547-6CA8-AB00-63E7B0BFA023}"/>
              </a:ext>
            </a:extLst>
          </p:cNvPr>
          <p:cNvGrpSpPr>
            <a:grpSpLocks/>
          </p:cNvGrpSpPr>
          <p:nvPr/>
        </p:nvGrpSpPr>
        <p:grpSpPr>
          <a:xfrm>
            <a:off x="10031180" y="3374392"/>
            <a:ext cx="174411" cy="192876"/>
            <a:chOff x="703865" y="2677470"/>
            <a:chExt cx="153771" cy="170052"/>
          </a:xfrm>
        </p:grpSpPr>
        <p:sp>
          <p:nvSpPr>
            <p:cNvPr id="105" name="Oval 309">
              <a:extLst>
                <a:ext uri="{FF2B5EF4-FFF2-40B4-BE49-F238E27FC236}">
                  <a16:creationId xmlns:a16="http://schemas.microsoft.com/office/drawing/2014/main" id="{48939724-5817-B6B0-30A3-71B7587580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618" y="2677470"/>
              <a:ext cx="94072" cy="94071"/>
            </a:xfrm>
            <a:prstGeom prst="ellipse">
              <a:avLst/>
            </a:pr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06" name="Freeform 310">
              <a:extLst>
                <a:ext uri="{FF2B5EF4-FFF2-40B4-BE49-F238E27FC236}">
                  <a16:creationId xmlns:a16="http://schemas.microsoft.com/office/drawing/2014/main" id="{F71F1363-3DEC-381B-464D-C2ED8BCCBE27}"/>
                </a:ext>
              </a:extLst>
            </p:cNvPr>
            <p:cNvSpPr>
              <a:spLocks/>
            </p:cNvSpPr>
            <p:nvPr/>
          </p:nvSpPr>
          <p:spPr bwMode="auto">
            <a:xfrm>
              <a:off x="703865" y="2771541"/>
              <a:ext cx="153771" cy="75981"/>
            </a:xfrm>
            <a:custGeom>
              <a:avLst/>
              <a:gdLst>
                <a:gd name="T0" fmla="*/ 36 w 36"/>
                <a:gd name="T1" fmla="*/ 18 h 18"/>
                <a:gd name="T2" fmla="*/ 0 w 36"/>
                <a:gd name="T3" fmla="*/ 18 h 18"/>
                <a:gd name="T4" fmla="*/ 18 w 36"/>
                <a:gd name="T5" fmla="*/ 0 h 18"/>
                <a:gd name="T6" fmla="*/ 36 w 36"/>
                <a:gd name="T7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8">
                  <a:moveTo>
                    <a:pt x="36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8"/>
                    <a:pt x="36" y="18"/>
                  </a:cubicBezTo>
                  <a:close/>
                </a:path>
              </a:pathLst>
            </a:cu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107" name="Group 364">
            <a:extLst>
              <a:ext uri="{FF2B5EF4-FFF2-40B4-BE49-F238E27FC236}">
                <a16:creationId xmlns:a16="http://schemas.microsoft.com/office/drawing/2014/main" id="{21F68EBF-10E9-DD0B-C478-020388661FD7}"/>
              </a:ext>
            </a:extLst>
          </p:cNvPr>
          <p:cNvGrpSpPr>
            <a:grpSpLocks/>
          </p:cNvGrpSpPr>
          <p:nvPr/>
        </p:nvGrpSpPr>
        <p:grpSpPr>
          <a:xfrm>
            <a:off x="10031180" y="4150294"/>
            <a:ext cx="174411" cy="192876"/>
            <a:chOff x="703865" y="2677470"/>
            <a:chExt cx="153771" cy="170052"/>
          </a:xfrm>
        </p:grpSpPr>
        <p:sp>
          <p:nvSpPr>
            <p:cNvPr id="108" name="Oval 309">
              <a:extLst>
                <a:ext uri="{FF2B5EF4-FFF2-40B4-BE49-F238E27FC236}">
                  <a16:creationId xmlns:a16="http://schemas.microsoft.com/office/drawing/2014/main" id="{B42A7952-1889-6BCB-5939-95B7692CBB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618" y="2677470"/>
              <a:ext cx="94072" cy="94071"/>
            </a:xfrm>
            <a:prstGeom prst="ellipse">
              <a:avLst/>
            </a:pr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09" name="Freeform 310">
              <a:extLst>
                <a:ext uri="{FF2B5EF4-FFF2-40B4-BE49-F238E27FC236}">
                  <a16:creationId xmlns:a16="http://schemas.microsoft.com/office/drawing/2014/main" id="{A5A84C6C-B6C3-B29C-D091-ACEEE7423474}"/>
                </a:ext>
              </a:extLst>
            </p:cNvPr>
            <p:cNvSpPr>
              <a:spLocks/>
            </p:cNvSpPr>
            <p:nvPr/>
          </p:nvSpPr>
          <p:spPr bwMode="auto">
            <a:xfrm>
              <a:off x="703865" y="2771541"/>
              <a:ext cx="153771" cy="75981"/>
            </a:xfrm>
            <a:custGeom>
              <a:avLst/>
              <a:gdLst>
                <a:gd name="T0" fmla="*/ 36 w 36"/>
                <a:gd name="T1" fmla="*/ 18 h 18"/>
                <a:gd name="T2" fmla="*/ 0 w 36"/>
                <a:gd name="T3" fmla="*/ 18 h 18"/>
                <a:gd name="T4" fmla="*/ 18 w 36"/>
                <a:gd name="T5" fmla="*/ 0 h 18"/>
                <a:gd name="T6" fmla="*/ 36 w 36"/>
                <a:gd name="T7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8">
                  <a:moveTo>
                    <a:pt x="36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8"/>
                    <a:pt x="36" y="18"/>
                  </a:cubicBezTo>
                  <a:close/>
                </a:path>
              </a:pathLst>
            </a:cu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110" name="Group 367">
            <a:extLst>
              <a:ext uri="{FF2B5EF4-FFF2-40B4-BE49-F238E27FC236}">
                <a16:creationId xmlns:a16="http://schemas.microsoft.com/office/drawing/2014/main" id="{112BD53E-D875-0A16-63FA-62BAE531F385}"/>
              </a:ext>
            </a:extLst>
          </p:cNvPr>
          <p:cNvGrpSpPr>
            <a:grpSpLocks/>
          </p:cNvGrpSpPr>
          <p:nvPr/>
        </p:nvGrpSpPr>
        <p:grpSpPr>
          <a:xfrm>
            <a:off x="10031180" y="4800598"/>
            <a:ext cx="174411" cy="192876"/>
            <a:chOff x="703865" y="2677470"/>
            <a:chExt cx="153771" cy="170052"/>
          </a:xfrm>
        </p:grpSpPr>
        <p:sp>
          <p:nvSpPr>
            <p:cNvPr id="111" name="Oval 309">
              <a:extLst>
                <a:ext uri="{FF2B5EF4-FFF2-40B4-BE49-F238E27FC236}">
                  <a16:creationId xmlns:a16="http://schemas.microsoft.com/office/drawing/2014/main" id="{81B071E4-FF70-1FD4-1254-84F713B052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618" y="2677470"/>
              <a:ext cx="94072" cy="94071"/>
            </a:xfrm>
            <a:prstGeom prst="ellipse">
              <a:avLst/>
            </a:pr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12" name="Freeform 310">
              <a:extLst>
                <a:ext uri="{FF2B5EF4-FFF2-40B4-BE49-F238E27FC236}">
                  <a16:creationId xmlns:a16="http://schemas.microsoft.com/office/drawing/2014/main" id="{E0B2C9C5-B6F5-78B8-4C1E-376E61FB9D21}"/>
                </a:ext>
              </a:extLst>
            </p:cNvPr>
            <p:cNvSpPr>
              <a:spLocks/>
            </p:cNvSpPr>
            <p:nvPr/>
          </p:nvSpPr>
          <p:spPr bwMode="auto">
            <a:xfrm>
              <a:off x="703865" y="2771541"/>
              <a:ext cx="153771" cy="75981"/>
            </a:xfrm>
            <a:custGeom>
              <a:avLst/>
              <a:gdLst>
                <a:gd name="T0" fmla="*/ 36 w 36"/>
                <a:gd name="T1" fmla="*/ 18 h 18"/>
                <a:gd name="T2" fmla="*/ 0 w 36"/>
                <a:gd name="T3" fmla="*/ 18 h 18"/>
                <a:gd name="T4" fmla="*/ 18 w 36"/>
                <a:gd name="T5" fmla="*/ 0 h 18"/>
                <a:gd name="T6" fmla="*/ 36 w 36"/>
                <a:gd name="T7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8">
                  <a:moveTo>
                    <a:pt x="36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8"/>
                    <a:pt x="36" y="18"/>
                  </a:cubicBezTo>
                  <a:close/>
                </a:path>
              </a:pathLst>
            </a:cu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113" name="Group 370">
            <a:extLst>
              <a:ext uri="{FF2B5EF4-FFF2-40B4-BE49-F238E27FC236}">
                <a16:creationId xmlns:a16="http://schemas.microsoft.com/office/drawing/2014/main" id="{1225C98A-EED1-4160-4BA7-1A9142C464D6}"/>
              </a:ext>
            </a:extLst>
          </p:cNvPr>
          <p:cNvGrpSpPr>
            <a:grpSpLocks/>
          </p:cNvGrpSpPr>
          <p:nvPr/>
        </p:nvGrpSpPr>
        <p:grpSpPr>
          <a:xfrm>
            <a:off x="10031180" y="5450903"/>
            <a:ext cx="174411" cy="192876"/>
            <a:chOff x="703865" y="2677470"/>
            <a:chExt cx="153771" cy="170052"/>
          </a:xfrm>
        </p:grpSpPr>
        <p:sp>
          <p:nvSpPr>
            <p:cNvPr id="114" name="Oval 309">
              <a:extLst>
                <a:ext uri="{FF2B5EF4-FFF2-40B4-BE49-F238E27FC236}">
                  <a16:creationId xmlns:a16="http://schemas.microsoft.com/office/drawing/2014/main" id="{F5483ED4-8451-AB6F-56F1-D7EFB9A05A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618" y="2677470"/>
              <a:ext cx="94072" cy="94071"/>
            </a:xfrm>
            <a:prstGeom prst="ellipse">
              <a:avLst/>
            </a:pr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15" name="Freeform 310">
              <a:extLst>
                <a:ext uri="{FF2B5EF4-FFF2-40B4-BE49-F238E27FC236}">
                  <a16:creationId xmlns:a16="http://schemas.microsoft.com/office/drawing/2014/main" id="{16D3B5B4-B1DD-F9A3-7DD5-7B8B2908E540}"/>
                </a:ext>
              </a:extLst>
            </p:cNvPr>
            <p:cNvSpPr>
              <a:spLocks/>
            </p:cNvSpPr>
            <p:nvPr/>
          </p:nvSpPr>
          <p:spPr bwMode="auto">
            <a:xfrm>
              <a:off x="703865" y="2771541"/>
              <a:ext cx="153771" cy="75981"/>
            </a:xfrm>
            <a:custGeom>
              <a:avLst/>
              <a:gdLst>
                <a:gd name="T0" fmla="*/ 36 w 36"/>
                <a:gd name="T1" fmla="*/ 18 h 18"/>
                <a:gd name="T2" fmla="*/ 0 w 36"/>
                <a:gd name="T3" fmla="*/ 18 h 18"/>
                <a:gd name="T4" fmla="*/ 18 w 36"/>
                <a:gd name="T5" fmla="*/ 0 h 18"/>
                <a:gd name="T6" fmla="*/ 36 w 36"/>
                <a:gd name="T7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8">
                  <a:moveTo>
                    <a:pt x="36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8"/>
                    <a:pt x="36" y="18"/>
                  </a:cubicBezTo>
                  <a:close/>
                </a:path>
              </a:pathLst>
            </a:cu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116" name="Group 373">
            <a:extLst>
              <a:ext uri="{FF2B5EF4-FFF2-40B4-BE49-F238E27FC236}">
                <a16:creationId xmlns:a16="http://schemas.microsoft.com/office/drawing/2014/main" id="{F34DF67B-12AC-DE5A-DE82-68D9FA85D406}"/>
              </a:ext>
            </a:extLst>
          </p:cNvPr>
          <p:cNvGrpSpPr>
            <a:grpSpLocks/>
          </p:cNvGrpSpPr>
          <p:nvPr/>
        </p:nvGrpSpPr>
        <p:grpSpPr>
          <a:xfrm>
            <a:off x="4252748" y="2736923"/>
            <a:ext cx="174411" cy="192876"/>
            <a:chOff x="703865" y="2677470"/>
            <a:chExt cx="153771" cy="170052"/>
          </a:xfrm>
        </p:grpSpPr>
        <p:sp>
          <p:nvSpPr>
            <p:cNvPr id="117" name="Oval 309">
              <a:extLst>
                <a:ext uri="{FF2B5EF4-FFF2-40B4-BE49-F238E27FC236}">
                  <a16:creationId xmlns:a16="http://schemas.microsoft.com/office/drawing/2014/main" id="{A0020DE0-0636-5F5D-438F-37F7EA4E85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618" y="2677470"/>
              <a:ext cx="94072" cy="94071"/>
            </a:xfrm>
            <a:prstGeom prst="ellipse">
              <a:avLst/>
            </a:pr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18" name="Freeform 310">
              <a:extLst>
                <a:ext uri="{FF2B5EF4-FFF2-40B4-BE49-F238E27FC236}">
                  <a16:creationId xmlns:a16="http://schemas.microsoft.com/office/drawing/2014/main" id="{FCDDB28F-B819-A834-1780-62905ED0FA7F}"/>
                </a:ext>
              </a:extLst>
            </p:cNvPr>
            <p:cNvSpPr>
              <a:spLocks/>
            </p:cNvSpPr>
            <p:nvPr/>
          </p:nvSpPr>
          <p:spPr bwMode="auto">
            <a:xfrm>
              <a:off x="703865" y="2771541"/>
              <a:ext cx="153771" cy="75981"/>
            </a:xfrm>
            <a:custGeom>
              <a:avLst/>
              <a:gdLst>
                <a:gd name="T0" fmla="*/ 36 w 36"/>
                <a:gd name="T1" fmla="*/ 18 h 18"/>
                <a:gd name="T2" fmla="*/ 0 w 36"/>
                <a:gd name="T3" fmla="*/ 18 h 18"/>
                <a:gd name="T4" fmla="*/ 18 w 36"/>
                <a:gd name="T5" fmla="*/ 0 h 18"/>
                <a:gd name="T6" fmla="*/ 36 w 36"/>
                <a:gd name="T7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8">
                  <a:moveTo>
                    <a:pt x="36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8"/>
                    <a:pt x="36" y="18"/>
                  </a:cubicBezTo>
                  <a:close/>
                </a:path>
              </a:pathLst>
            </a:cu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119" name="Group 376">
            <a:extLst>
              <a:ext uri="{FF2B5EF4-FFF2-40B4-BE49-F238E27FC236}">
                <a16:creationId xmlns:a16="http://schemas.microsoft.com/office/drawing/2014/main" id="{97AEA3ED-E1E3-75A3-EB7A-92DB592A0BC6}"/>
              </a:ext>
            </a:extLst>
          </p:cNvPr>
          <p:cNvGrpSpPr>
            <a:grpSpLocks/>
          </p:cNvGrpSpPr>
          <p:nvPr/>
        </p:nvGrpSpPr>
        <p:grpSpPr>
          <a:xfrm>
            <a:off x="4252748" y="4813434"/>
            <a:ext cx="174411" cy="192876"/>
            <a:chOff x="703865" y="2677470"/>
            <a:chExt cx="153771" cy="170052"/>
          </a:xfrm>
        </p:grpSpPr>
        <p:sp>
          <p:nvSpPr>
            <p:cNvPr id="120" name="Oval 309">
              <a:extLst>
                <a:ext uri="{FF2B5EF4-FFF2-40B4-BE49-F238E27FC236}">
                  <a16:creationId xmlns:a16="http://schemas.microsoft.com/office/drawing/2014/main" id="{848EB6AC-41D8-B5A7-F6A9-576C8CA6AC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618" y="2677470"/>
              <a:ext cx="94072" cy="94071"/>
            </a:xfrm>
            <a:prstGeom prst="ellipse">
              <a:avLst/>
            </a:pr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21" name="Freeform 310">
              <a:extLst>
                <a:ext uri="{FF2B5EF4-FFF2-40B4-BE49-F238E27FC236}">
                  <a16:creationId xmlns:a16="http://schemas.microsoft.com/office/drawing/2014/main" id="{A84C3679-E543-447B-DBC4-5FEC093232FD}"/>
                </a:ext>
              </a:extLst>
            </p:cNvPr>
            <p:cNvSpPr>
              <a:spLocks/>
            </p:cNvSpPr>
            <p:nvPr/>
          </p:nvSpPr>
          <p:spPr bwMode="auto">
            <a:xfrm>
              <a:off x="703865" y="2771541"/>
              <a:ext cx="153771" cy="75981"/>
            </a:xfrm>
            <a:custGeom>
              <a:avLst/>
              <a:gdLst>
                <a:gd name="T0" fmla="*/ 36 w 36"/>
                <a:gd name="T1" fmla="*/ 18 h 18"/>
                <a:gd name="T2" fmla="*/ 0 w 36"/>
                <a:gd name="T3" fmla="*/ 18 h 18"/>
                <a:gd name="T4" fmla="*/ 18 w 36"/>
                <a:gd name="T5" fmla="*/ 0 h 18"/>
                <a:gd name="T6" fmla="*/ 36 w 36"/>
                <a:gd name="T7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8">
                  <a:moveTo>
                    <a:pt x="36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8"/>
                    <a:pt x="36" y="18"/>
                  </a:cubicBezTo>
                  <a:close/>
                </a:path>
              </a:pathLst>
            </a:cu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122" name="Group 379">
            <a:extLst>
              <a:ext uri="{FF2B5EF4-FFF2-40B4-BE49-F238E27FC236}">
                <a16:creationId xmlns:a16="http://schemas.microsoft.com/office/drawing/2014/main" id="{A454E36B-694B-4285-00FC-694F3380BB15}"/>
              </a:ext>
            </a:extLst>
          </p:cNvPr>
          <p:cNvGrpSpPr>
            <a:grpSpLocks/>
          </p:cNvGrpSpPr>
          <p:nvPr/>
        </p:nvGrpSpPr>
        <p:grpSpPr>
          <a:xfrm>
            <a:off x="1988973" y="2724087"/>
            <a:ext cx="174411" cy="192876"/>
            <a:chOff x="703865" y="2677470"/>
            <a:chExt cx="153771" cy="170052"/>
          </a:xfrm>
        </p:grpSpPr>
        <p:sp>
          <p:nvSpPr>
            <p:cNvPr id="123" name="Oval 309">
              <a:extLst>
                <a:ext uri="{FF2B5EF4-FFF2-40B4-BE49-F238E27FC236}">
                  <a16:creationId xmlns:a16="http://schemas.microsoft.com/office/drawing/2014/main" id="{5EB4CE5F-BCCD-ABD0-50E8-F0FFB3149C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618" y="2677470"/>
              <a:ext cx="94072" cy="94071"/>
            </a:xfrm>
            <a:prstGeom prst="ellipse">
              <a:avLst/>
            </a:pr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24" name="Freeform 310">
              <a:extLst>
                <a:ext uri="{FF2B5EF4-FFF2-40B4-BE49-F238E27FC236}">
                  <a16:creationId xmlns:a16="http://schemas.microsoft.com/office/drawing/2014/main" id="{59446C63-85DD-F969-8FEC-A2CC31008EC9}"/>
                </a:ext>
              </a:extLst>
            </p:cNvPr>
            <p:cNvSpPr>
              <a:spLocks/>
            </p:cNvSpPr>
            <p:nvPr/>
          </p:nvSpPr>
          <p:spPr bwMode="auto">
            <a:xfrm>
              <a:off x="703865" y="2771541"/>
              <a:ext cx="153771" cy="75981"/>
            </a:xfrm>
            <a:custGeom>
              <a:avLst/>
              <a:gdLst>
                <a:gd name="T0" fmla="*/ 36 w 36"/>
                <a:gd name="T1" fmla="*/ 18 h 18"/>
                <a:gd name="T2" fmla="*/ 0 w 36"/>
                <a:gd name="T3" fmla="*/ 18 h 18"/>
                <a:gd name="T4" fmla="*/ 18 w 36"/>
                <a:gd name="T5" fmla="*/ 0 h 18"/>
                <a:gd name="T6" fmla="*/ 36 w 36"/>
                <a:gd name="T7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8">
                  <a:moveTo>
                    <a:pt x="36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8"/>
                    <a:pt x="36" y="18"/>
                  </a:cubicBezTo>
                  <a:close/>
                </a:path>
              </a:pathLst>
            </a:cu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125" name="Group 382">
            <a:extLst>
              <a:ext uri="{FF2B5EF4-FFF2-40B4-BE49-F238E27FC236}">
                <a16:creationId xmlns:a16="http://schemas.microsoft.com/office/drawing/2014/main" id="{E0C02D8C-8EBC-8EFC-14BB-DEA077D8B7D2}"/>
              </a:ext>
            </a:extLst>
          </p:cNvPr>
          <p:cNvGrpSpPr>
            <a:grpSpLocks/>
          </p:cNvGrpSpPr>
          <p:nvPr/>
        </p:nvGrpSpPr>
        <p:grpSpPr>
          <a:xfrm>
            <a:off x="1988973" y="2074106"/>
            <a:ext cx="174411" cy="192876"/>
            <a:chOff x="703865" y="2677470"/>
            <a:chExt cx="153771" cy="170052"/>
          </a:xfrm>
        </p:grpSpPr>
        <p:sp>
          <p:nvSpPr>
            <p:cNvPr id="126" name="Oval 309">
              <a:extLst>
                <a:ext uri="{FF2B5EF4-FFF2-40B4-BE49-F238E27FC236}">
                  <a16:creationId xmlns:a16="http://schemas.microsoft.com/office/drawing/2014/main" id="{30C17726-8ACA-1ACD-2C76-CC2C9DCB22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618" y="2677470"/>
              <a:ext cx="94072" cy="94071"/>
            </a:xfrm>
            <a:prstGeom prst="ellipse">
              <a:avLst/>
            </a:pr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27" name="Freeform 310">
              <a:extLst>
                <a:ext uri="{FF2B5EF4-FFF2-40B4-BE49-F238E27FC236}">
                  <a16:creationId xmlns:a16="http://schemas.microsoft.com/office/drawing/2014/main" id="{5F90EC23-D126-6AC5-3E44-913369623B32}"/>
                </a:ext>
              </a:extLst>
            </p:cNvPr>
            <p:cNvSpPr>
              <a:spLocks/>
            </p:cNvSpPr>
            <p:nvPr/>
          </p:nvSpPr>
          <p:spPr bwMode="auto">
            <a:xfrm>
              <a:off x="703865" y="2771541"/>
              <a:ext cx="153771" cy="75981"/>
            </a:xfrm>
            <a:custGeom>
              <a:avLst/>
              <a:gdLst>
                <a:gd name="T0" fmla="*/ 36 w 36"/>
                <a:gd name="T1" fmla="*/ 18 h 18"/>
                <a:gd name="T2" fmla="*/ 0 w 36"/>
                <a:gd name="T3" fmla="*/ 18 h 18"/>
                <a:gd name="T4" fmla="*/ 18 w 36"/>
                <a:gd name="T5" fmla="*/ 0 h 18"/>
                <a:gd name="T6" fmla="*/ 36 w 36"/>
                <a:gd name="T7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8">
                  <a:moveTo>
                    <a:pt x="36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8"/>
                    <a:pt x="36" y="18"/>
                  </a:cubicBezTo>
                  <a:close/>
                </a:path>
              </a:pathLst>
            </a:cu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128" name="Group 385">
            <a:extLst>
              <a:ext uri="{FF2B5EF4-FFF2-40B4-BE49-F238E27FC236}">
                <a16:creationId xmlns:a16="http://schemas.microsoft.com/office/drawing/2014/main" id="{463FFD0D-61FC-62A5-BCA0-186066C7B421}"/>
              </a:ext>
            </a:extLst>
          </p:cNvPr>
          <p:cNvGrpSpPr>
            <a:grpSpLocks/>
          </p:cNvGrpSpPr>
          <p:nvPr/>
        </p:nvGrpSpPr>
        <p:grpSpPr>
          <a:xfrm>
            <a:off x="1988973" y="3374392"/>
            <a:ext cx="174411" cy="192876"/>
            <a:chOff x="703865" y="2677470"/>
            <a:chExt cx="153771" cy="170052"/>
          </a:xfrm>
        </p:grpSpPr>
        <p:sp>
          <p:nvSpPr>
            <p:cNvPr id="129" name="Oval 309">
              <a:extLst>
                <a:ext uri="{FF2B5EF4-FFF2-40B4-BE49-F238E27FC236}">
                  <a16:creationId xmlns:a16="http://schemas.microsoft.com/office/drawing/2014/main" id="{F5B90096-192C-25F9-544D-45144B289B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618" y="2677470"/>
              <a:ext cx="94072" cy="94071"/>
            </a:xfrm>
            <a:prstGeom prst="ellipse">
              <a:avLst/>
            </a:pr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30" name="Freeform 310">
              <a:extLst>
                <a:ext uri="{FF2B5EF4-FFF2-40B4-BE49-F238E27FC236}">
                  <a16:creationId xmlns:a16="http://schemas.microsoft.com/office/drawing/2014/main" id="{2241E77B-150B-6940-8F58-4A2E4DB40874}"/>
                </a:ext>
              </a:extLst>
            </p:cNvPr>
            <p:cNvSpPr>
              <a:spLocks/>
            </p:cNvSpPr>
            <p:nvPr/>
          </p:nvSpPr>
          <p:spPr bwMode="auto">
            <a:xfrm>
              <a:off x="703865" y="2771541"/>
              <a:ext cx="153771" cy="75981"/>
            </a:xfrm>
            <a:custGeom>
              <a:avLst/>
              <a:gdLst>
                <a:gd name="T0" fmla="*/ 36 w 36"/>
                <a:gd name="T1" fmla="*/ 18 h 18"/>
                <a:gd name="T2" fmla="*/ 0 w 36"/>
                <a:gd name="T3" fmla="*/ 18 h 18"/>
                <a:gd name="T4" fmla="*/ 18 w 36"/>
                <a:gd name="T5" fmla="*/ 0 h 18"/>
                <a:gd name="T6" fmla="*/ 36 w 36"/>
                <a:gd name="T7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8">
                  <a:moveTo>
                    <a:pt x="36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8"/>
                    <a:pt x="36" y="18"/>
                  </a:cubicBezTo>
                  <a:close/>
                </a:path>
              </a:pathLst>
            </a:cu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131" name="Group 388">
            <a:extLst>
              <a:ext uri="{FF2B5EF4-FFF2-40B4-BE49-F238E27FC236}">
                <a16:creationId xmlns:a16="http://schemas.microsoft.com/office/drawing/2014/main" id="{850AD862-D0FA-9878-AE4F-77881D1395AD}"/>
              </a:ext>
            </a:extLst>
          </p:cNvPr>
          <p:cNvGrpSpPr>
            <a:grpSpLocks/>
          </p:cNvGrpSpPr>
          <p:nvPr/>
        </p:nvGrpSpPr>
        <p:grpSpPr>
          <a:xfrm>
            <a:off x="1988973" y="4150294"/>
            <a:ext cx="174411" cy="192876"/>
            <a:chOff x="703865" y="2677470"/>
            <a:chExt cx="153771" cy="170052"/>
          </a:xfrm>
        </p:grpSpPr>
        <p:sp>
          <p:nvSpPr>
            <p:cNvPr id="132" name="Oval 309">
              <a:extLst>
                <a:ext uri="{FF2B5EF4-FFF2-40B4-BE49-F238E27FC236}">
                  <a16:creationId xmlns:a16="http://schemas.microsoft.com/office/drawing/2014/main" id="{86529538-698A-3300-F233-B44B278070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618" y="2677470"/>
              <a:ext cx="94072" cy="94071"/>
            </a:xfrm>
            <a:prstGeom prst="ellipse">
              <a:avLst/>
            </a:pr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33" name="Freeform 310">
              <a:extLst>
                <a:ext uri="{FF2B5EF4-FFF2-40B4-BE49-F238E27FC236}">
                  <a16:creationId xmlns:a16="http://schemas.microsoft.com/office/drawing/2014/main" id="{961AF21D-CF75-798B-3898-E5FA20B4CEEE}"/>
                </a:ext>
              </a:extLst>
            </p:cNvPr>
            <p:cNvSpPr>
              <a:spLocks/>
            </p:cNvSpPr>
            <p:nvPr/>
          </p:nvSpPr>
          <p:spPr bwMode="auto">
            <a:xfrm>
              <a:off x="703865" y="2771541"/>
              <a:ext cx="153771" cy="75981"/>
            </a:xfrm>
            <a:custGeom>
              <a:avLst/>
              <a:gdLst>
                <a:gd name="T0" fmla="*/ 36 w 36"/>
                <a:gd name="T1" fmla="*/ 18 h 18"/>
                <a:gd name="T2" fmla="*/ 0 w 36"/>
                <a:gd name="T3" fmla="*/ 18 h 18"/>
                <a:gd name="T4" fmla="*/ 18 w 36"/>
                <a:gd name="T5" fmla="*/ 0 h 18"/>
                <a:gd name="T6" fmla="*/ 36 w 36"/>
                <a:gd name="T7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8">
                  <a:moveTo>
                    <a:pt x="36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8"/>
                    <a:pt x="36" y="18"/>
                  </a:cubicBezTo>
                  <a:close/>
                </a:path>
              </a:pathLst>
            </a:cu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134" name="Group 391">
            <a:extLst>
              <a:ext uri="{FF2B5EF4-FFF2-40B4-BE49-F238E27FC236}">
                <a16:creationId xmlns:a16="http://schemas.microsoft.com/office/drawing/2014/main" id="{0672C8B0-2632-3A03-B471-D5008B392BF8}"/>
              </a:ext>
            </a:extLst>
          </p:cNvPr>
          <p:cNvGrpSpPr>
            <a:grpSpLocks/>
          </p:cNvGrpSpPr>
          <p:nvPr/>
        </p:nvGrpSpPr>
        <p:grpSpPr>
          <a:xfrm>
            <a:off x="1988973" y="4800598"/>
            <a:ext cx="174411" cy="192876"/>
            <a:chOff x="703865" y="2677470"/>
            <a:chExt cx="153771" cy="170052"/>
          </a:xfrm>
        </p:grpSpPr>
        <p:sp>
          <p:nvSpPr>
            <p:cNvPr id="135" name="Oval 309">
              <a:extLst>
                <a:ext uri="{FF2B5EF4-FFF2-40B4-BE49-F238E27FC236}">
                  <a16:creationId xmlns:a16="http://schemas.microsoft.com/office/drawing/2014/main" id="{B8F0FB84-81D0-EEC7-084F-D2D9941165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618" y="2677470"/>
              <a:ext cx="94072" cy="94071"/>
            </a:xfrm>
            <a:prstGeom prst="ellipse">
              <a:avLst/>
            </a:pr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36" name="Freeform 310">
              <a:extLst>
                <a:ext uri="{FF2B5EF4-FFF2-40B4-BE49-F238E27FC236}">
                  <a16:creationId xmlns:a16="http://schemas.microsoft.com/office/drawing/2014/main" id="{6398B0BC-12D0-5AEB-2CA6-BC5BCABE539C}"/>
                </a:ext>
              </a:extLst>
            </p:cNvPr>
            <p:cNvSpPr>
              <a:spLocks/>
            </p:cNvSpPr>
            <p:nvPr/>
          </p:nvSpPr>
          <p:spPr bwMode="auto">
            <a:xfrm>
              <a:off x="703865" y="2771541"/>
              <a:ext cx="153771" cy="75981"/>
            </a:xfrm>
            <a:custGeom>
              <a:avLst/>
              <a:gdLst>
                <a:gd name="T0" fmla="*/ 36 w 36"/>
                <a:gd name="T1" fmla="*/ 18 h 18"/>
                <a:gd name="T2" fmla="*/ 0 w 36"/>
                <a:gd name="T3" fmla="*/ 18 h 18"/>
                <a:gd name="T4" fmla="*/ 18 w 36"/>
                <a:gd name="T5" fmla="*/ 0 h 18"/>
                <a:gd name="T6" fmla="*/ 36 w 36"/>
                <a:gd name="T7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8">
                  <a:moveTo>
                    <a:pt x="36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8"/>
                    <a:pt x="36" y="18"/>
                  </a:cubicBezTo>
                  <a:close/>
                </a:path>
              </a:pathLst>
            </a:cu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137" name="Group 394">
            <a:extLst>
              <a:ext uri="{FF2B5EF4-FFF2-40B4-BE49-F238E27FC236}">
                <a16:creationId xmlns:a16="http://schemas.microsoft.com/office/drawing/2014/main" id="{6E4C89D0-1A3C-A177-D104-9491427EB14F}"/>
              </a:ext>
            </a:extLst>
          </p:cNvPr>
          <p:cNvGrpSpPr>
            <a:grpSpLocks/>
          </p:cNvGrpSpPr>
          <p:nvPr/>
        </p:nvGrpSpPr>
        <p:grpSpPr>
          <a:xfrm>
            <a:off x="1988973" y="5450903"/>
            <a:ext cx="174411" cy="192876"/>
            <a:chOff x="703865" y="2677470"/>
            <a:chExt cx="153771" cy="170052"/>
          </a:xfrm>
        </p:grpSpPr>
        <p:sp>
          <p:nvSpPr>
            <p:cNvPr id="138" name="Oval 309">
              <a:extLst>
                <a:ext uri="{FF2B5EF4-FFF2-40B4-BE49-F238E27FC236}">
                  <a16:creationId xmlns:a16="http://schemas.microsoft.com/office/drawing/2014/main" id="{00CF33AC-B0C6-CE2A-9CA3-97B105C14F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618" y="2677470"/>
              <a:ext cx="94072" cy="94071"/>
            </a:xfrm>
            <a:prstGeom prst="ellipse">
              <a:avLst/>
            </a:pr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39" name="Freeform 310">
              <a:extLst>
                <a:ext uri="{FF2B5EF4-FFF2-40B4-BE49-F238E27FC236}">
                  <a16:creationId xmlns:a16="http://schemas.microsoft.com/office/drawing/2014/main" id="{D1C09B68-7BC2-EA8F-28BC-ECC4A5F435C1}"/>
                </a:ext>
              </a:extLst>
            </p:cNvPr>
            <p:cNvSpPr>
              <a:spLocks/>
            </p:cNvSpPr>
            <p:nvPr/>
          </p:nvSpPr>
          <p:spPr bwMode="auto">
            <a:xfrm>
              <a:off x="703865" y="2771541"/>
              <a:ext cx="153771" cy="75981"/>
            </a:xfrm>
            <a:custGeom>
              <a:avLst/>
              <a:gdLst>
                <a:gd name="T0" fmla="*/ 36 w 36"/>
                <a:gd name="T1" fmla="*/ 18 h 18"/>
                <a:gd name="T2" fmla="*/ 0 w 36"/>
                <a:gd name="T3" fmla="*/ 18 h 18"/>
                <a:gd name="T4" fmla="*/ 18 w 36"/>
                <a:gd name="T5" fmla="*/ 0 h 18"/>
                <a:gd name="T6" fmla="*/ 36 w 36"/>
                <a:gd name="T7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8">
                  <a:moveTo>
                    <a:pt x="36" y="18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8"/>
                    <a:pt x="36" y="18"/>
                  </a:cubicBezTo>
                  <a:close/>
                </a:path>
              </a:pathLst>
            </a:custGeom>
            <a:no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140" name="Group 409">
            <a:extLst>
              <a:ext uri="{FF2B5EF4-FFF2-40B4-BE49-F238E27FC236}">
                <a16:creationId xmlns:a16="http://schemas.microsoft.com/office/drawing/2014/main" id="{E6883E74-29BA-0C08-5CBB-CFF098BD4E2D}"/>
              </a:ext>
            </a:extLst>
          </p:cNvPr>
          <p:cNvGrpSpPr>
            <a:grpSpLocks/>
          </p:cNvGrpSpPr>
          <p:nvPr/>
        </p:nvGrpSpPr>
        <p:grpSpPr>
          <a:xfrm>
            <a:off x="5655470" y="3474950"/>
            <a:ext cx="881060" cy="777653"/>
            <a:chOff x="5655470" y="3127222"/>
            <a:chExt cx="881060" cy="777653"/>
          </a:xfrm>
        </p:grpSpPr>
        <p:grpSp>
          <p:nvGrpSpPr>
            <p:cNvPr id="141" name="Group 397">
              <a:extLst>
                <a:ext uri="{FF2B5EF4-FFF2-40B4-BE49-F238E27FC236}">
                  <a16:creationId xmlns:a16="http://schemas.microsoft.com/office/drawing/2014/main" id="{B6DF1F83-C3A8-79FD-9D5F-E46CE8513D9A}"/>
                </a:ext>
              </a:extLst>
            </p:cNvPr>
            <p:cNvGrpSpPr/>
            <p:nvPr/>
          </p:nvGrpSpPr>
          <p:grpSpPr>
            <a:xfrm>
              <a:off x="5844118" y="3127222"/>
              <a:ext cx="503766" cy="503764"/>
              <a:chOff x="5562600" y="2895601"/>
              <a:chExt cx="346075" cy="346075"/>
            </a:xfrm>
          </p:grpSpPr>
          <p:sp>
            <p:nvSpPr>
              <p:cNvPr id="143" name="Freeform 277">
                <a:extLst>
                  <a:ext uri="{FF2B5EF4-FFF2-40B4-BE49-F238E27FC236}">
                    <a16:creationId xmlns:a16="http://schemas.microsoft.com/office/drawing/2014/main" id="{B6866F8B-E52A-AC2B-53F2-DAB4EE3D3A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37213" y="2895601"/>
                <a:ext cx="195263" cy="179388"/>
              </a:xfrm>
              <a:custGeom>
                <a:avLst/>
                <a:gdLst>
                  <a:gd name="T0" fmla="*/ 0 w 52"/>
                  <a:gd name="T1" fmla="*/ 32 h 48"/>
                  <a:gd name="T2" fmla="*/ 4 w 52"/>
                  <a:gd name="T3" fmla="*/ 36 h 48"/>
                  <a:gd name="T4" fmla="*/ 8 w 52"/>
                  <a:gd name="T5" fmla="*/ 36 h 48"/>
                  <a:gd name="T6" fmla="*/ 20 w 52"/>
                  <a:gd name="T7" fmla="*/ 48 h 48"/>
                  <a:gd name="T8" fmla="*/ 20 w 52"/>
                  <a:gd name="T9" fmla="*/ 36 h 48"/>
                  <a:gd name="T10" fmla="*/ 48 w 52"/>
                  <a:gd name="T11" fmla="*/ 36 h 48"/>
                  <a:gd name="T12" fmla="*/ 52 w 52"/>
                  <a:gd name="T13" fmla="*/ 32 h 48"/>
                  <a:gd name="T14" fmla="*/ 52 w 52"/>
                  <a:gd name="T15" fmla="*/ 4 h 48"/>
                  <a:gd name="T16" fmla="*/ 48 w 52"/>
                  <a:gd name="T17" fmla="*/ 0 h 48"/>
                  <a:gd name="T18" fmla="*/ 4 w 52"/>
                  <a:gd name="T19" fmla="*/ 0 h 48"/>
                  <a:gd name="T20" fmla="*/ 0 w 52"/>
                  <a:gd name="T21" fmla="*/ 4 h 48"/>
                  <a:gd name="T22" fmla="*/ 0 w 52"/>
                  <a:gd name="T23" fmla="*/ 32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2" h="48">
                    <a:moveTo>
                      <a:pt x="0" y="32"/>
                    </a:moveTo>
                    <a:cubicBezTo>
                      <a:pt x="0" y="34"/>
                      <a:pt x="2" y="36"/>
                      <a:pt x="4" y="36"/>
                    </a:cubicBezTo>
                    <a:cubicBezTo>
                      <a:pt x="8" y="36"/>
                      <a:pt x="8" y="36"/>
                      <a:pt x="8" y="36"/>
                    </a:cubicBezTo>
                    <a:cubicBezTo>
                      <a:pt x="20" y="48"/>
                      <a:pt x="20" y="48"/>
                      <a:pt x="20" y="48"/>
                    </a:cubicBezTo>
                    <a:cubicBezTo>
                      <a:pt x="20" y="36"/>
                      <a:pt x="20" y="36"/>
                      <a:pt x="20" y="36"/>
                    </a:cubicBezTo>
                    <a:cubicBezTo>
                      <a:pt x="48" y="36"/>
                      <a:pt x="48" y="36"/>
                      <a:pt x="48" y="36"/>
                    </a:cubicBezTo>
                    <a:cubicBezTo>
                      <a:pt x="50" y="36"/>
                      <a:pt x="52" y="34"/>
                      <a:pt x="52" y="32"/>
                    </a:cubicBezTo>
                    <a:cubicBezTo>
                      <a:pt x="52" y="4"/>
                      <a:pt x="52" y="4"/>
                      <a:pt x="52" y="4"/>
                    </a:cubicBezTo>
                    <a:cubicBezTo>
                      <a:pt x="52" y="2"/>
                      <a:pt x="50" y="0"/>
                      <a:pt x="48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lnTo>
                      <a:pt x="0" y="32"/>
                    </a:lnTo>
                    <a:close/>
                  </a:path>
                </a:pathLst>
              </a:custGeom>
              <a:noFill/>
              <a:ln w="158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44" name="Oval 278">
                <a:extLst>
                  <a:ext uri="{FF2B5EF4-FFF2-40B4-BE49-F238E27FC236}">
                    <a16:creationId xmlns:a16="http://schemas.microsoft.com/office/drawing/2014/main" id="{4384213A-BE1B-B109-B083-067806FA0A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10250" y="3060701"/>
                <a:ext cx="76200" cy="74613"/>
              </a:xfrm>
              <a:prstGeom prst="ellipse">
                <a:avLst/>
              </a:prstGeom>
              <a:noFill/>
              <a:ln w="158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45" name="Freeform 279">
                <a:extLst>
                  <a:ext uri="{FF2B5EF4-FFF2-40B4-BE49-F238E27FC236}">
                    <a16:creationId xmlns:a16="http://schemas.microsoft.com/office/drawing/2014/main" id="{6F9733C9-1E72-9D84-F338-62393FB7F3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88025" y="3135313"/>
                <a:ext cx="120650" cy="60325"/>
              </a:xfrm>
              <a:custGeom>
                <a:avLst/>
                <a:gdLst>
                  <a:gd name="T0" fmla="*/ 32 w 32"/>
                  <a:gd name="T1" fmla="*/ 16 h 16"/>
                  <a:gd name="T2" fmla="*/ 0 w 32"/>
                  <a:gd name="T3" fmla="*/ 16 h 16"/>
                  <a:gd name="T4" fmla="*/ 16 w 32"/>
                  <a:gd name="T5" fmla="*/ 0 h 16"/>
                  <a:gd name="T6" fmla="*/ 32 w 32"/>
                  <a:gd name="T7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" h="16">
                    <a:moveTo>
                      <a:pt x="32" y="16"/>
                    </a:moveTo>
                    <a:cubicBezTo>
                      <a:pt x="0" y="16"/>
                      <a:pt x="0" y="16"/>
                      <a:pt x="0" y="16"/>
                    </a:cubicBezTo>
                    <a:cubicBezTo>
                      <a:pt x="0" y="7"/>
                      <a:pt x="7" y="0"/>
                      <a:pt x="16" y="0"/>
                    </a:cubicBezTo>
                    <a:cubicBezTo>
                      <a:pt x="25" y="0"/>
                      <a:pt x="32" y="7"/>
                      <a:pt x="32" y="16"/>
                    </a:cubicBezTo>
                    <a:close/>
                  </a:path>
                </a:pathLst>
              </a:custGeom>
              <a:noFill/>
              <a:ln w="158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46" name="Oval 280">
                <a:extLst>
                  <a:ext uri="{FF2B5EF4-FFF2-40B4-BE49-F238E27FC236}">
                    <a16:creationId xmlns:a16="http://schemas.microsoft.com/office/drawing/2014/main" id="{1F3CE9F3-1055-E37E-1630-7F13DB0632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84825" y="3060701"/>
                <a:ext cx="76200" cy="74613"/>
              </a:xfrm>
              <a:prstGeom prst="ellipse">
                <a:avLst/>
              </a:prstGeom>
              <a:noFill/>
              <a:ln w="158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47" name="Freeform 281">
                <a:extLst>
                  <a:ext uri="{FF2B5EF4-FFF2-40B4-BE49-F238E27FC236}">
                    <a16:creationId xmlns:a16="http://schemas.microsoft.com/office/drawing/2014/main" id="{8BED97E0-7880-AFAA-AE60-CE4A36CA06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62600" y="3135313"/>
                <a:ext cx="120650" cy="60325"/>
              </a:xfrm>
              <a:custGeom>
                <a:avLst/>
                <a:gdLst>
                  <a:gd name="T0" fmla="*/ 32 w 32"/>
                  <a:gd name="T1" fmla="*/ 16 h 16"/>
                  <a:gd name="T2" fmla="*/ 0 w 32"/>
                  <a:gd name="T3" fmla="*/ 16 h 16"/>
                  <a:gd name="T4" fmla="*/ 16 w 32"/>
                  <a:gd name="T5" fmla="*/ 0 h 16"/>
                  <a:gd name="T6" fmla="*/ 32 w 32"/>
                  <a:gd name="T7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" h="16">
                    <a:moveTo>
                      <a:pt x="32" y="16"/>
                    </a:moveTo>
                    <a:cubicBezTo>
                      <a:pt x="0" y="16"/>
                      <a:pt x="0" y="16"/>
                      <a:pt x="0" y="16"/>
                    </a:cubicBezTo>
                    <a:cubicBezTo>
                      <a:pt x="0" y="7"/>
                      <a:pt x="7" y="0"/>
                      <a:pt x="16" y="0"/>
                    </a:cubicBezTo>
                    <a:cubicBezTo>
                      <a:pt x="25" y="0"/>
                      <a:pt x="32" y="7"/>
                      <a:pt x="32" y="16"/>
                    </a:cubicBezTo>
                    <a:close/>
                  </a:path>
                </a:pathLst>
              </a:custGeom>
              <a:noFill/>
              <a:ln w="158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48" name="Oval 282">
                <a:extLst>
                  <a:ext uri="{FF2B5EF4-FFF2-40B4-BE49-F238E27FC236}">
                    <a16:creationId xmlns:a16="http://schemas.microsoft.com/office/drawing/2014/main" id="{FF9D8E93-3DD1-8870-B798-7F15B5B23D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97538" y="3105151"/>
                <a:ext cx="76200" cy="76200"/>
              </a:xfrm>
              <a:prstGeom prst="ellipse">
                <a:avLst/>
              </a:prstGeom>
              <a:noFill/>
              <a:ln w="158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49" name="Freeform 283">
                <a:extLst>
                  <a:ext uri="{FF2B5EF4-FFF2-40B4-BE49-F238E27FC236}">
                    <a16:creationId xmlns:a16="http://schemas.microsoft.com/office/drawing/2014/main" id="{0239183B-3609-8E8E-F92E-518EBD4B77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75313" y="3181351"/>
                <a:ext cx="120650" cy="60325"/>
              </a:xfrm>
              <a:custGeom>
                <a:avLst/>
                <a:gdLst>
                  <a:gd name="T0" fmla="*/ 32 w 32"/>
                  <a:gd name="T1" fmla="*/ 16 h 16"/>
                  <a:gd name="T2" fmla="*/ 0 w 32"/>
                  <a:gd name="T3" fmla="*/ 16 h 16"/>
                  <a:gd name="T4" fmla="*/ 16 w 32"/>
                  <a:gd name="T5" fmla="*/ 0 h 16"/>
                  <a:gd name="T6" fmla="*/ 32 w 32"/>
                  <a:gd name="T7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" h="16">
                    <a:moveTo>
                      <a:pt x="32" y="16"/>
                    </a:moveTo>
                    <a:cubicBezTo>
                      <a:pt x="0" y="16"/>
                      <a:pt x="0" y="16"/>
                      <a:pt x="0" y="16"/>
                    </a:cubicBezTo>
                    <a:cubicBezTo>
                      <a:pt x="0" y="7"/>
                      <a:pt x="7" y="0"/>
                      <a:pt x="16" y="0"/>
                    </a:cubicBezTo>
                    <a:cubicBezTo>
                      <a:pt x="25" y="0"/>
                      <a:pt x="32" y="7"/>
                      <a:pt x="32" y="16"/>
                    </a:cubicBezTo>
                    <a:close/>
                  </a:path>
                </a:pathLst>
              </a:custGeom>
              <a:noFill/>
              <a:ln w="158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0" name="Line 284">
                <a:extLst>
                  <a:ext uri="{FF2B5EF4-FFF2-40B4-BE49-F238E27FC236}">
                    <a16:creationId xmlns:a16="http://schemas.microsoft.com/office/drawing/2014/main" id="{02FE9932-4356-E088-F653-A349401D58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83250" y="2925763"/>
                <a:ext cx="104775" cy="0"/>
              </a:xfrm>
              <a:prstGeom prst="line">
                <a:avLst/>
              </a:prstGeom>
              <a:noFill/>
              <a:ln w="158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1" name="Line 285">
                <a:extLst>
                  <a:ext uri="{FF2B5EF4-FFF2-40B4-BE49-F238E27FC236}">
                    <a16:creationId xmlns:a16="http://schemas.microsoft.com/office/drawing/2014/main" id="{ECF959EF-B989-8857-8A26-B82E1C7154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83250" y="2955926"/>
                <a:ext cx="104775" cy="0"/>
              </a:xfrm>
              <a:prstGeom prst="line">
                <a:avLst/>
              </a:prstGeom>
              <a:noFill/>
              <a:ln w="158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2" name="Line 286">
                <a:extLst>
                  <a:ext uri="{FF2B5EF4-FFF2-40B4-BE49-F238E27FC236}">
                    <a16:creationId xmlns:a16="http://schemas.microsoft.com/office/drawing/2014/main" id="{2030EAE4-C9A0-3145-94D5-749178D845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83250" y="2986088"/>
                <a:ext cx="104775" cy="0"/>
              </a:xfrm>
              <a:prstGeom prst="line">
                <a:avLst/>
              </a:prstGeom>
              <a:noFill/>
              <a:ln w="158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  <p:sp>
          <p:nvSpPr>
            <p:cNvPr id="142" name="TextBox 408">
              <a:extLst>
                <a:ext uri="{FF2B5EF4-FFF2-40B4-BE49-F238E27FC236}">
                  <a16:creationId xmlns:a16="http://schemas.microsoft.com/office/drawing/2014/main" id="{9D251883-6122-62AA-03B5-C8AF21179A76}"/>
                </a:ext>
              </a:extLst>
            </p:cNvPr>
            <p:cNvSpPr txBox="1"/>
            <p:nvPr/>
          </p:nvSpPr>
          <p:spPr>
            <a:xfrm flipH="1">
              <a:off x="5655470" y="3750987"/>
              <a:ext cx="881060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spcAft>
                  <a:spcPts val="300"/>
                </a:spcAft>
              </a:pPr>
              <a:r>
                <a:rPr lang="da-DK" sz="10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ENTREPRISE</a:t>
              </a:r>
            </a:p>
          </p:txBody>
        </p:sp>
      </p:grpSp>
      <p:sp>
        <p:nvSpPr>
          <p:cNvPr id="209" name="CuadroTexto 208">
            <a:extLst>
              <a:ext uri="{FF2B5EF4-FFF2-40B4-BE49-F238E27FC236}">
                <a16:creationId xmlns:a16="http://schemas.microsoft.com/office/drawing/2014/main" id="{8E2F8018-249B-E92F-AD21-C3F41B0DBA87}"/>
              </a:ext>
            </a:extLst>
          </p:cNvPr>
          <p:cNvSpPr txBox="1"/>
          <p:nvPr/>
        </p:nvSpPr>
        <p:spPr>
          <a:xfrm>
            <a:off x="10498407" y="6617410"/>
            <a:ext cx="28167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>
                <a:solidFill>
                  <a:schemeClr val="bg1">
                    <a:lumMod val="75000"/>
                  </a:schemeClr>
                </a:solidFill>
              </a:rPr>
              <a:t>modelesorganigramme.fr</a:t>
            </a:r>
          </a:p>
        </p:txBody>
      </p:sp>
    </p:spTree>
    <p:extLst>
      <p:ext uri="{BB962C8B-B14F-4D97-AF65-F5344CB8AC3E}">
        <p14:creationId xmlns:p14="http://schemas.microsoft.com/office/powerpoint/2010/main" val="41844636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Rojo naranja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53</Words>
  <Application>Microsoft Office PowerPoint</Application>
  <PresentationFormat>Panorámica</PresentationFormat>
  <Paragraphs>35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Segoe UI</vt:lpstr>
      <vt:lpstr>Segoe UI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modelesorganigramme.fr</dc:creator>
  <cp:lastModifiedBy>H1077</cp:lastModifiedBy>
  <cp:revision>1</cp:revision>
  <dcterms:created xsi:type="dcterms:W3CDTF">2026-02-28T10:54:52Z</dcterms:created>
  <dcterms:modified xsi:type="dcterms:W3CDTF">2026-02-28T11:02:31Z</dcterms:modified>
</cp:coreProperties>
</file>